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rawings/drawing3.xml" ContentType="application/vnd.openxmlformats-officedocument.drawingml.chartshapes+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slideLayouts/slideLayout10.xml" ContentType="application/vnd.openxmlformats-officedocument.presentationml.slideLayout+xml"/>
  <Default Extension="vml" ContentType="application/vnd.openxmlformats-officedocument.vmlDrawing"/>
  <Override PartName="/ppt/charts/chart10.xml" ContentType="application/vnd.openxmlformats-officedocument.drawingml.char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slides/slide79.xml" ContentType="application/vnd.openxmlformats-officedocument.presentationml.slide+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slides/slide20.xml" ContentType="application/vnd.openxmlformats-officedocument.presentationml.slide+xml"/>
  <Override PartName="/ppt/charts/chart12.xml" ContentType="application/vnd.openxmlformats-officedocument.drawingml.chart+xml"/>
  <Override PartName="/ppt/diagrams/layout4.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handoutMasterIdLst>
    <p:handoutMasterId r:id="rId8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18" r:id="rId18"/>
    <p:sldId id="319" r:id="rId19"/>
    <p:sldId id="320" r:id="rId20"/>
    <p:sldId id="321" r:id="rId21"/>
    <p:sldId id="338" r:id="rId22"/>
    <p:sldId id="339"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4660"/>
  </p:normalViewPr>
  <p:slideViewPr>
    <p:cSldViewPr>
      <p:cViewPr>
        <p:scale>
          <a:sx n="120" d="100"/>
          <a:sy n="120" d="100"/>
        </p:scale>
        <p:origin x="-816" y="3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2KFHESC\ed_equity\Public\Career%20Education\Ben%20Ramos\_DATA\Charts\DATA%20CHARTS%2006%2001%2009%20FIN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W2KFHESC\ed_equity\Public\Career%20Education\Ben%20Ramos\_DATA\Charts\DATA%20CHARTS%2006%2001%2009%20FINAL.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ramosbe\Local%20Settings\Temporary%20Internet%20Files\Content.Outlook\MOB0SK11\DATA%20CHART-FCAT%20RDG%20%20MATH%20SCORES%20SY08r.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W2KFHESC\ed_equity\Public\Career%20Education\data%20charts\DATA%20CHART-GPA%20SY08%2006.11.0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2KFHESC\ed_equity\Public\Career%20Education\Ben%20Ramos\_DATA\Charts\DATA%20CHARTS%2006%2001%2009%20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2KFHESC\ed_equity\Public\Career%20Education\Ben%20Ramos\_DATA\Charts\DATA%20CHARTS%2006%2001%2009%20FI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2KFHESC\ed_equity\Public\Career%20Education\Ben%20Ramos\_DATA\Charts\DATA%20CHARTS%2006%2001%2009%20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W2KFHESC\ed_equity\Public\Career%20Education\Ben%20Ramos\_DATA\Charts\DATA%20CHARTS%2006%2001%2009%20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2KFHESC\ed_equity\Public\Career%20Education\Ben%20Ramos\_DATA\Charts\DATA%20CHARTS%2006%2001%2009%20FIN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W2KFHESC\ed_equity\Public\Career%20Education\Ben%20Ramos\_DATA\Charts\DATA%20CHARTS%2006%2001%2009%20FIN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W2KFHESC\ed_equity\Public\Career%20Education\Ben%20Ramos\_DATA\Charts\DATA%20CHARTS%2006%2001%2009%20FIN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W2KFHESC\ed_equity\Public\Career%20Education\Ben%20Ramos\_DATA\Charts\DATA%20CHARTS%2006%2001%2009%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00" b="1" i="0" u="none" strike="noStrike" baseline="0">
                <a:solidFill>
                  <a:srgbClr val="000000"/>
                </a:solidFill>
                <a:latin typeface="Arial"/>
                <a:ea typeface="Arial"/>
                <a:cs typeface="Arial"/>
              </a:defRPr>
            </a:pPr>
            <a:r>
              <a:rPr lang="en-US"/>
              <a:t>ATLANTIC HIGH SCHOOL</a:t>
            </a:r>
          </a:p>
        </c:rich>
      </c:tx>
      <c:layout>
        <c:manualLayout>
          <c:xMode val="edge"/>
          <c:yMode val="edge"/>
          <c:x val="0.30300925925926014"/>
          <c:y val="3.0962379702537176E-3"/>
        </c:manualLayout>
      </c:layout>
      <c:spPr>
        <a:noFill/>
        <a:ln w="25400">
          <a:noFill/>
        </a:ln>
      </c:spPr>
    </c:title>
    <c:view3D>
      <c:hPercent val="73"/>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25E-2"/>
          <c:y val="7.9051535965939904E-2"/>
          <c:w val="0.92500000000000004"/>
          <c:h val="0.87747204922193256"/>
        </c:manualLayout>
      </c:layout>
      <c:bar3DChart>
        <c:barDir val="col"/>
        <c:grouping val="clustered"/>
        <c:ser>
          <c:idx val="0"/>
          <c:order val="0"/>
          <c:tx>
            <c:v>ACADEMY/NON-ACADEMY</c:v>
          </c:tx>
          <c:spPr>
            <a:solidFill>
              <a:srgbClr val="9999FF"/>
            </a:solidFill>
            <a:ln w="12700">
              <a:solidFill>
                <a:srgbClr val="000000"/>
              </a:solidFill>
              <a:prstDash val="solid"/>
            </a:ln>
          </c:spPr>
          <c:dLbls>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cat>
            <c:numRef>
              <c:f>Sheet1!$Q$38</c:f>
              <c:numCache>
                <c:formatCode>General</c:formatCode>
                <c:ptCount val="1"/>
              </c:numCache>
            </c:numRef>
          </c:cat>
          <c:val>
            <c:numRef>
              <c:f>Sheet1!$A$7</c:f>
              <c:numCache>
                <c:formatCode>General</c:formatCode>
                <c:ptCount val="1"/>
                <c:pt idx="0">
                  <c:v>94</c:v>
                </c:pt>
              </c:numCache>
            </c:numRef>
          </c:val>
        </c:ser>
        <c:ser>
          <c:idx val="1"/>
          <c:order val="1"/>
          <c:spPr>
            <a:solidFill>
              <a:srgbClr val="993366"/>
            </a:solidFill>
            <a:ln w="12700">
              <a:solidFill>
                <a:srgbClr val="000000"/>
              </a:solidFill>
              <a:prstDash val="solid"/>
            </a:ln>
          </c:spPr>
          <c:dLbls>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cat>
            <c:numRef>
              <c:f>Sheet1!$Q$38</c:f>
              <c:numCache>
                <c:formatCode>General</c:formatCode>
                <c:ptCount val="1"/>
              </c:numCache>
            </c:numRef>
          </c:cat>
          <c:val>
            <c:numRef>
              <c:f>Sheet1!$B$7</c:f>
              <c:numCache>
                <c:formatCode>General</c:formatCode>
                <c:ptCount val="1"/>
                <c:pt idx="0">
                  <c:v>75</c:v>
                </c:pt>
              </c:numCache>
            </c:numRef>
          </c:val>
        </c:ser>
        <c:dLbls>
          <c:showVal val="1"/>
        </c:dLbls>
        <c:gapWidth val="100"/>
        <c:gapDepth val="0"/>
        <c:shape val="box"/>
        <c:axId val="76088832"/>
        <c:axId val="76090368"/>
        <c:axId val="0"/>
      </c:bar3DChart>
      <c:catAx>
        <c:axId val="76088832"/>
        <c:scaling>
          <c:orientation val="minMax"/>
        </c:scaling>
        <c:axPos val="b"/>
        <c:majorGridlines>
          <c:spPr>
            <a:ln w="3175">
              <a:solidFill>
                <a:srgbClr val="000000"/>
              </a:solidFill>
              <a:prstDash val="solid"/>
            </a:ln>
          </c:spPr>
        </c:majorGridlines>
        <c:numFmt formatCode="General" sourceLinked="1"/>
        <c:tickLblPos val="low"/>
        <c:spPr>
          <a:ln w="3175">
            <a:solidFill>
              <a:srgbClr val="000000"/>
            </a:solidFill>
            <a:prstDash val="solid"/>
          </a:ln>
        </c:spPr>
        <c:txPr>
          <a:bodyPr rot="0" vert="horz"/>
          <a:lstStyle/>
          <a:p>
            <a:pPr>
              <a:defRPr sz="525" b="0" i="0" u="none" strike="noStrike" baseline="0">
                <a:solidFill>
                  <a:srgbClr val="000000"/>
                </a:solidFill>
                <a:latin typeface="Arial"/>
                <a:ea typeface="Arial"/>
                <a:cs typeface="Arial"/>
              </a:defRPr>
            </a:pPr>
            <a:endParaRPr lang="en-US"/>
          </a:p>
        </c:txPr>
        <c:crossAx val="76090368"/>
        <c:crosses val="autoZero"/>
        <c:auto val="1"/>
        <c:lblAlgn val="ctr"/>
        <c:lblOffset val="100"/>
        <c:tickLblSkip val="1"/>
        <c:tickMarkSkip val="1"/>
      </c:catAx>
      <c:valAx>
        <c:axId val="76090368"/>
        <c:scaling>
          <c:orientation val="minMax"/>
          <c:max val="100"/>
          <c:min val="50"/>
        </c:scaling>
        <c:axPos val="l"/>
        <c:majorGridlines>
          <c:spPr>
            <a:ln w="3175">
              <a:solidFill>
                <a:srgbClr val="000000"/>
              </a:solidFill>
              <a:prstDash val="solid"/>
            </a:ln>
          </c:spPr>
        </c:majorGridlines>
        <c:minorGridlines>
          <c:spPr>
            <a:ln w="3175">
              <a:solidFill>
                <a:srgbClr val="000000"/>
              </a:solidFill>
              <a:prstDash val="solid"/>
            </a:ln>
          </c:spPr>
        </c:minorGridlines>
        <c:numFmt formatCode="General" sourceLinked="1"/>
        <c:tickLblPos val="nextTo"/>
        <c:spPr>
          <a:ln w="3175">
            <a:solidFill>
              <a:srgbClr val="000000"/>
            </a:solidFill>
            <a:prstDash val="solid"/>
          </a:ln>
        </c:spPr>
        <c:txPr>
          <a:bodyPr rot="0" vert="horz"/>
          <a:lstStyle/>
          <a:p>
            <a:pPr>
              <a:defRPr sz="525" b="0" i="0" u="none" strike="noStrike" baseline="0">
                <a:solidFill>
                  <a:srgbClr val="000000"/>
                </a:solidFill>
                <a:latin typeface="Arial"/>
                <a:ea typeface="Arial"/>
                <a:cs typeface="Arial"/>
              </a:defRPr>
            </a:pPr>
            <a:endParaRPr lang="en-US"/>
          </a:p>
        </c:txPr>
        <c:crossAx val="76088832"/>
        <c:crosses val="autoZero"/>
        <c:crossBetween val="between"/>
        <c:majorUnit val="5"/>
        <c:minorUnit val="5"/>
      </c:valAx>
      <c:spPr>
        <a:noFill/>
        <a:ln w="25400">
          <a:noFill/>
        </a:ln>
      </c:spPr>
    </c:plotArea>
    <c:plotVisOnly val="1"/>
    <c:dispBlanksAs val="gap"/>
  </c:chart>
  <c:spPr>
    <a:solidFill>
      <a:srgbClr val="FFFFFF"/>
    </a:solidFill>
    <a:ln w="3175">
      <a:solidFill>
        <a:srgbClr val="000000"/>
      </a:solidFill>
      <a:prstDash val="solid"/>
    </a:ln>
  </c:spPr>
  <c:txPr>
    <a:bodyPr/>
    <a:lstStyle/>
    <a:p>
      <a:pPr>
        <a:defRPr sz="525" b="0" i="0" u="none" strike="noStrike" baseline="0">
          <a:solidFill>
            <a:srgbClr val="000000"/>
          </a:solidFill>
          <a:latin typeface="Arial"/>
          <a:ea typeface="Arial"/>
          <a:cs typeface="Arial"/>
        </a:defRPr>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1" i="0" u="none" strike="noStrike" baseline="0">
                <a:solidFill>
                  <a:srgbClr val="000000"/>
                </a:solidFill>
                <a:latin typeface="Arial"/>
                <a:ea typeface="Arial"/>
                <a:cs typeface="Arial"/>
              </a:defRPr>
            </a:pPr>
            <a:r>
              <a:rPr lang="en-US"/>
              <a:t>SELECTED PALM BEACH COUNTY ACADEMY SITES</a:t>
            </a:r>
          </a:p>
        </c:rich>
      </c:tx>
      <c:layout>
        <c:manualLayout>
          <c:xMode val="edge"/>
          <c:yMode val="edge"/>
          <c:x val="0.24216557904533231"/>
          <c:y val="1.0224969295136192E-2"/>
        </c:manualLayout>
      </c:layout>
      <c:spPr>
        <a:noFill/>
        <a:ln w="25400">
          <a:noFill/>
        </a:ln>
      </c:spPr>
    </c:title>
    <c:view3D>
      <c:hPercent val="66"/>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4.5584108996768416E-2"/>
          <c:y val="5.9304821911789901E-2"/>
          <c:w val="0.92022920037226286"/>
          <c:h val="0.90797727340809298"/>
        </c:manualLayout>
      </c:layout>
      <c:bar3DChart>
        <c:barDir val="col"/>
        <c:grouping val="clustered"/>
        <c:ser>
          <c:idx val="0"/>
          <c:order val="0"/>
          <c:spPr>
            <a:solidFill>
              <a:srgbClr val="9999FF"/>
            </a:solidFill>
            <a:ln w="12700">
              <a:solidFill>
                <a:srgbClr val="000000"/>
              </a:solidFill>
              <a:prstDash val="solid"/>
            </a:ln>
          </c:spPr>
          <c:dLbls>
            <c:spPr>
              <a:solidFill>
                <a:srgbClr val="FFFF00"/>
              </a:solidFill>
              <a:ln w="25400">
                <a:noFill/>
              </a:ln>
            </c:spPr>
            <c:txPr>
              <a:bodyPr/>
              <a:lstStyle/>
              <a:p>
                <a:pPr>
                  <a:defRPr sz="1150" b="1" i="0" u="none" strike="noStrike" baseline="0">
                    <a:solidFill>
                      <a:srgbClr val="000000"/>
                    </a:solidFill>
                    <a:latin typeface="Arial"/>
                    <a:ea typeface="Arial"/>
                    <a:cs typeface="Arial"/>
                  </a:defRPr>
                </a:pPr>
                <a:endParaRPr lang="en-US"/>
              </a:p>
            </c:txPr>
            <c:showVal val="1"/>
          </c:dLbls>
          <c:val>
            <c:numRef>
              <c:f>Sheet1!$F$144</c:f>
              <c:numCache>
                <c:formatCode>General</c:formatCode>
                <c:ptCount val="1"/>
                <c:pt idx="0">
                  <c:v>95</c:v>
                </c:pt>
              </c:numCache>
            </c:numRef>
          </c:val>
        </c:ser>
        <c:ser>
          <c:idx val="1"/>
          <c:order val="1"/>
          <c:spPr>
            <a:solidFill>
              <a:srgbClr val="993366"/>
            </a:solidFill>
            <a:ln w="12700">
              <a:solidFill>
                <a:srgbClr val="000000"/>
              </a:solidFill>
              <a:prstDash val="solid"/>
            </a:ln>
          </c:spPr>
          <c:dLbls>
            <c:spPr>
              <a:solidFill>
                <a:srgbClr val="FFFF00"/>
              </a:solidFill>
              <a:ln w="25400">
                <a:noFill/>
              </a:ln>
            </c:spPr>
            <c:txPr>
              <a:bodyPr/>
              <a:lstStyle/>
              <a:p>
                <a:pPr>
                  <a:defRPr sz="1150" b="1" i="0" u="none" strike="noStrike" baseline="0">
                    <a:solidFill>
                      <a:srgbClr val="000000"/>
                    </a:solidFill>
                    <a:latin typeface="Arial"/>
                    <a:ea typeface="Arial"/>
                    <a:cs typeface="Arial"/>
                  </a:defRPr>
                </a:pPr>
                <a:endParaRPr lang="en-US"/>
              </a:p>
            </c:txPr>
            <c:showVal val="1"/>
          </c:dLbls>
          <c:val>
            <c:numRef>
              <c:f>Sheet1!$G$144</c:f>
              <c:numCache>
                <c:formatCode>General</c:formatCode>
                <c:ptCount val="1"/>
                <c:pt idx="0">
                  <c:v>77</c:v>
                </c:pt>
              </c:numCache>
            </c:numRef>
          </c:val>
        </c:ser>
        <c:dLbls>
          <c:showVal val="1"/>
        </c:dLbls>
        <c:gapWidth val="100"/>
        <c:gapDepth val="0"/>
        <c:shape val="box"/>
        <c:axId val="76927744"/>
        <c:axId val="76929280"/>
        <c:axId val="0"/>
      </c:bar3DChart>
      <c:catAx>
        <c:axId val="76927744"/>
        <c:scaling>
          <c:orientation val="minMax"/>
        </c:scaling>
        <c:axPos val="b"/>
        <c:majorGridlines>
          <c:spPr>
            <a:ln w="3175">
              <a:solidFill>
                <a:srgbClr val="000000"/>
              </a:solidFill>
              <a:prstDash val="solid"/>
            </a:ln>
          </c:spPr>
        </c:majorGridlines>
        <c:majorTickMark val="none"/>
        <c:tickLblPos val="none"/>
        <c:spPr>
          <a:ln w="3175">
            <a:solidFill>
              <a:srgbClr val="000000"/>
            </a:solidFill>
            <a:prstDash val="solid"/>
          </a:ln>
        </c:spPr>
        <c:crossAx val="76929280"/>
        <c:crossesAt val="50"/>
        <c:auto val="1"/>
        <c:lblAlgn val="ctr"/>
        <c:lblOffset val="100"/>
        <c:tickMarkSkip val="1"/>
      </c:catAx>
      <c:valAx>
        <c:axId val="76929280"/>
        <c:scaling>
          <c:orientation val="minMax"/>
          <c:max val="100"/>
          <c:min val="50"/>
        </c:scaling>
        <c:axPos val="l"/>
        <c:minorGridlines>
          <c:spPr>
            <a:ln w="3175">
              <a:solidFill>
                <a:srgbClr val="000000"/>
              </a:solidFill>
              <a:prstDash val="solid"/>
            </a:ln>
          </c:spPr>
        </c:minorGridlines>
        <c:numFmt formatCode="General" sourceLinked="1"/>
        <c:majorTickMark val="in"/>
        <c:minorTickMark val="in"/>
        <c:tickLblPos val="nextTo"/>
        <c:spPr>
          <a:ln w="9525">
            <a:noFill/>
          </a:ln>
        </c:spPr>
        <c:txPr>
          <a:bodyPr rot="0" vert="horz"/>
          <a:lstStyle/>
          <a:p>
            <a:pPr>
              <a:defRPr sz="1150" b="0" i="0" u="none" strike="noStrike" baseline="0">
                <a:solidFill>
                  <a:srgbClr val="000000"/>
                </a:solidFill>
                <a:latin typeface="Arial"/>
                <a:ea typeface="Arial"/>
                <a:cs typeface="Arial"/>
              </a:defRPr>
            </a:pPr>
            <a:endParaRPr lang="en-US"/>
          </a:p>
        </c:txPr>
        <c:crossAx val="76927744"/>
        <c:crosses val="autoZero"/>
        <c:crossBetween val="between"/>
        <c:majorUnit val="5"/>
        <c:minorUnit val="5"/>
      </c:valAx>
      <c:spPr>
        <a:noFill/>
        <a:ln w="25400">
          <a:noFill/>
        </a:ln>
      </c:spPr>
    </c:plotArea>
    <c:plotVisOnly val="1"/>
    <c:dispBlanksAs val="gap"/>
  </c:chart>
  <c:spPr>
    <a:solidFill>
      <a:srgbClr val="FFFFFF"/>
    </a:solidFill>
    <a:ln w="3175">
      <a:solidFill>
        <a:srgbClr val="000000"/>
      </a:solidFill>
      <a:prstDash val="solid"/>
    </a:ln>
  </c:spPr>
  <c:txPr>
    <a:bodyPr/>
    <a:lstStyle/>
    <a:p>
      <a:pPr>
        <a:defRPr sz="1150" b="0" i="0" u="none" strike="noStrike" baseline="0">
          <a:solidFill>
            <a:srgbClr val="000000"/>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view3D>
      <c:rotX val="16"/>
      <c:hPercent val="59"/>
      <c:rotY val="19"/>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3725566460782465E-2"/>
          <c:y val="8.7395029703116564E-2"/>
          <c:w val="0.90563833874073552"/>
          <c:h val="0.763025836254134"/>
        </c:manualLayout>
      </c:layout>
      <c:bar3DChart>
        <c:barDir val="col"/>
        <c:grouping val="clustered"/>
        <c:ser>
          <c:idx val="0"/>
          <c:order val="0"/>
          <c:spPr>
            <a:solidFill>
              <a:srgbClr val="993366"/>
            </a:solidFill>
            <a:ln w="12700">
              <a:solidFill>
                <a:srgbClr val="000000"/>
              </a:solidFill>
              <a:prstDash val="solid"/>
            </a:ln>
          </c:spPr>
          <c:val>
            <c:numRef>
              <c:f>Sheet1!$B$11</c:f>
              <c:numCache>
                <c:formatCode>General</c:formatCode>
                <c:ptCount val="1"/>
                <c:pt idx="0">
                  <c:v>326</c:v>
                </c:pt>
              </c:numCache>
            </c:numRef>
          </c:val>
        </c:ser>
        <c:ser>
          <c:idx val="1"/>
          <c:order val="1"/>
          <c:spPr>
            <a:solidFill>
              <a:srgbClr val="CCFFFF"/>
            </a:solidFill>
            <a:ln w="12700">
              <a:solidFill>
                <a:srgbClr val="000000"/>
              </a:solidFill>
              <a:prstDash val="solid"/>
            </a:ln>
          </c:spPr>
          <c:val>
            <c:numRef>
              <c:f>Sheet1!$B$12</c:f>
              <c:numCache>
                <c:formatCode>General</c:formatCode>
                <c:ptCount val="1"/>
                <c:pt idx="0">
                  <c:v>341</c:v>
                </c:pt>
              </c:numCache>
            </c:numRef>
          </c:val>
        </c:ser>
        <c:ser>
          <c:idx val="2"/>
          <c:order val="2"/>
          <c:spPr>
            <a:solidFill>
              <a:srgbClr val="FFFFCC"/>
            </a:solidFill>
            <a:ln w="12700">
              <a:solidFill>
                <a:srgbClr val="000000"/>
              </a:solidFill>
              <a:prstDash val="solid"/>
            </a:ln>
          </c:spPr>
          <c:val>
            <c:numRef>
              <c:f>Sheet1!$B$13</c:f>
              <c:numCache>
                <c:formatCode>General</c:formatCode>
                <c:ptCount val="1"/>
              </c:numCache>
            </c:numRef>
          </c:val>
        </c:ser>
        <c:ser>
          <c:idx val="3"/>
          <c:order val="3"/>
          <c:spPr>
            <a:solidFill>
              <a:srgbClr val="993366"/>
            </a:solidFill>
            <a:ln w="12700">
              <a:solidFill>
                <a:srgbClr val="000000"/>
              </a:solidFill>
              <a:prstDash val="solid"/>
            </a:ln>
          </c:spPr>
          <c:val>
            <c:numRef>
              <c:f>Sheet1!$B$14</c:f>
              <c:numCache>
                <c:formatCode>General</c:formatCode>
                <c:ptCount val="1"/>
                <c:pt idx="0">
                  <c:v>288</c:v>
                </c:pt>
              </c:numCache>
            </c:numRef>
          </c:val>
        </c:ser>
        <c:ser>
          <c:idx val="4"/>
          <c:order val="4"/>
          <c:spPr>
            <a:solidFill>
              <a:srgbClr val="CCFFFF"/>
            </a:solidFill>
            <a:ln w="12700">
              <a:solidFill>
                <a:srgbClr val="000000"/>
              </a:solidFill>
              <a:prstDash val="solid"/>
            </a:ln>
          </c:spPr>
          <c:val>
            <c:numRef>
              <c:f>Sheet1!$B$15</c:f>
              <c:numCache>
                <c:formatCode>General</c:formatCode>
                <c:ptCount val="1"/>
                <c:pt idx="0">
                  <c:v>319</c:v>
                </c:pt>
              </c:numCache>
            </c:numRef>
          </c:val>
        </c:ser>
        <c:shape val="box"/>
        <c:axId val="76839552"/>
        <c:axId val="76857728"/>
        <c:axId val="0"/>
      </c:bar3DChart>
      <c:catAx>
        <c:axId val="76839552"/>
        <c:scaling>
          <c:orientation val="minMax"/>
        </c:scaling>
        <c:delete val="1"/>
        <c:axPos val="b"/>
        <c:tickLblPos val="nextTo"/>
        <c:crossAx val="76857728"/>
        <c:crosses val="autoZero"/>
        <c:auto val="1"/>
        <c:lblAlgn val="ctr"/>
        <c:lblOffset val="100"/>
      </c:catAx>
      <c:valAx>
        <c:axId val="76857728"/>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625" b="0" i="0" u="none" strike="noStrike" baseline="0">
                <a:solidFill>
                  <a:srgbClr val="000000"/>
                </a:solidFill>
                <a:latin typeface="Arial"/>
                <a:ea typeface="Arial"/>
                <a:cs typeface="Arial"/>
              </a:defRPr>
            </a:pPr>
            <a:endParaRPr lang="en-US"/>
          </a:p>
        </c:txPr>
        <c:crossAx val="76839552"/>
        <c:crosses val="autoZero"/>
        <c:crossBetween val="between"/>
      </c:valAx>
      <c:spPr>
        <a:noFill/>
        <a:ln w="25400">
          <a:noFill/>
        </a:ln>
      </c:spPr>
    </c:plotArea>
    <c:plotVisOnly val="1"/>
    <c:dispBlanksAs val="gap"/>
  </c:char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hart>
    <c:view3D>
      <c:hPercent val="60"/>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2885364618673792E-2"/>
          <c:y val="1.301116422510694E-2"/>
          <c:w val="0.90875517105809012"/>
          <c:h val="0.86059557660350205"/>
        </c:manualLayout>
      </c:layout>
      <c:bar3DChart>
        <c:barDir val="col"/>
        <c:grouping val="clustered"/>
        <c:ser>
          <c:idx val="0"/>
          <c:order val="0"/>
          <c:spPr>
            <a:solidFill>
              <a:srgbClr val="993366"/>
            </a:solidFill>
            <a:ln w="12700">
              <a:solidFill>
                <a:srgbClr val="000000"/>
              </a:solidFill>
              <a:prstDash val="solid"/>
            </a:ln>
          </c:spPr>
          <c:dPt>
            <c:idx val="0"/>
            <c:spPr>
              <a:solidFill>
                <a:srgbClr val="CCFFFF"/>
              </a:solidFill>
              <a:ln w="12700">
                <a:solidFill>
                  <a:srgbClr val="000000"/>
                </a:solidFill>
                <a:prstDash val="solid"/>
              </a:ln>
            </c:spPr>
          </c:dPt>
          <c:val>
            <c:numRef>
              <c:f>Sheet1!$E$38</c:f>
              <c:numCache>
                <c:formatCode>General</c:formatCode>
                <c:ptCount val="1"/>
                <c:pt idx="0">
                  <c:v>2.93</c:v>
                </c:pt>
              </c:numCache>
            </c:numRef>
          </c:val>
        </c:ser>
        <c:ser>
          <c:idx val="1"/>
          <c:order val="1"/>
          <c:spPr>
            <a:solidFill>
              <a:srgbClr val="993366"/>
            </a:solidFill>
            <a:ln w="12700">
              <a:solidFill>
                <a:srgbClr val="000000"/>
              </a:solidFill>
              <a:prstDash val="solid"/>
            </a:ln>
          </c:spPr>
          <c:val>
            <c:numRef>
              <c:f>Sheet1!$E$39</c:f>
              <c:numCache>
                <c:formatCode>General</c:formatCode>
                <c:ptCount val="1"/>
                <c:pt idx="0">
                  <c:v>2.58</c:v>
                </c:pt>
              </c:numCache>
            </c:numRef>
          </c:val>
        </c:ser>
        <c:shape val="box"/>
        <c:axId val="49380736"/>
        <c:axId val="49473792"/>
        <c:axId val="0"/>
      </c:bar3DChart>
      <c:catAx>
        <c:axId val="49380736"/>
        <c:scaling>
          <c:orientation val="minMax"/>
        </c:scaling>
        <c:delete val="1"/>
        <c:axPos val="b"/>
        <c:tickLblPos val="nextTo"/>
        <c:crossAx val="49473792"/>
        <c:crosses val="autoZero"/>
        <c:auto val="1"/>
        <c:lblAlgn val="ctr"/>
        <c:lblOffset val="100"/>
      </c:catAx>
      <c:valAx>
        <c:axId val="49473792"/>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775" b="0" i="0" u="none" strike="noStrike" baseline="0">
                <a:solidFill>
                  <a:srgbClr val="000000"/>
                </a:solidFill>
                <a:latin typeface="Arial"/>
                <a:ea typeface="Arial"/>
                <a:cs typeface="Arial"/>
              </a:defRPr>
            </a:pPr>
            <a:endParaRPr lang="en-US"/>
          </a:p>
        </c:txPr>
        <c:crossAx val="49380736"/>
        <c:crosses val="autoZero"/>
        <c:crossBetween val="between"/>
      </c:valAx>
      <c:spPr>
        <a:noFill/>
        <a:ln w="25400">
          <a:noFill/>
        </a:ln>
      </c:spPr>
    </c:plotArea>
    <c:plotVisOnly val="1"/>
    <c:dispBlanksAs val="gap"/>
  </c:char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00" b="1" i="0" u="none" strike="noStrike" baseline="0">
                <a:solidFill>
                  <a:srgbClr val="000000"/>
                </a:solidFill>
                <a:latin typeface="Arial"/>
                <a:ea typeface="Arial"/>
                <a:cs typeface="Arial"/>
              </a:defRPr>
            </a:pPr>
            <a:r>
              <a:rPr lang="en-US"/>
              <a:t>JOHN I. LEONARD HIGH SCHOOL</a:t>
            </a:r>
          </a:p>
        </c:rich>
      </c:tx>
      <c:layout>
        <c:manualLayout>
          <c:xMode val="edge"/>
          <c:yMode val="edge"/>
          <c:x val="0.23125000000000001"/>
          <c:y val="1.9841346731409401E-2"/>
        </c:manualLayout>
      </c:layout>
      <c:spPr>
        <a:noFill/>
        <a:ln w="25400">
          <a:noFill/>
        </a:ln>
      </c:spPr>
    </c:title>
    <c:view3D>
      <c:rotX val="14"/>
      <c:hPercent val="75"/>
      <c:rotY val="19"/>
      <c:depthPercent val="100"/>
      <c:rAngAx val="1"/>
    </c:view3D>
    <c:floor>
      <c:spPr>
        <a:solidFill>
          <a:srgbClr val="C0C0C0"/>
        </a:solidFill>
        <a:ln w="9525">
          <a:noFill/>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25E-2"/>
          <c:y val="5.1587501501664405E-2"/>
          <c:w val="0.9"/>
          <c:h val="0.90476541095226837"/>
        </c:manualLayout>
      </c:layout>
      <c:bar3DChart>
        <c:barDir val="col"/>
        <c:grouping val="clustered"/>
        <c:ser>
          <c:idx val="0"/>
          <c:order val="0"/>
          <c:spPr>
            <a:solidFill>
              <a:srgbClr val="9999FF"/>
            </a:solidFill>
            <a:ln w="12700">
              <a:solidFill>
                <a:srgbClr val="000000"/>
              </a:solidFill>
              <a:prstDash val="solid"/>
            </a:ln>
          </c:spPr>
          <c:dLbls>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val>
            <c:numRef>
              <c:f>Sheet1!$H$19</c:f>
              <c:numCache>
                <c:formatCode>General</c:formatCode>
                <c:ptCount val="1"/>
                <c:pt idx="0">
                  <c:v>93</c:v>
                </c:pt>
              </c:numCache>
            </c:numRef>
          </c:val>
        </c:ser>
        <c:ser>
          <c:idx val="1"/>
          <c:order val="1"/>
          <c:spPr>
            <a:solidFill>
              <a:srgbClr val="993366"/>
            </a:solidFill>
            <a:ln w="12700">
              <a:solidFill>
                <a:srgbClr val="000000"/>
              </a:solidFill>
              <a:prstDash val="solid"/>
            </a:ln>
          </c:spPr>
          <c:dLbls>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val>
            <c:numRef>
              <c:f>Sheet1!$I$19</c:f>
              <c:numCache>
                <c:formatCode>General</c:formatCode>
                <c:ptCount val="1"/>
                <c:pt idx="0">
                  <c:v>71</c:v>
                </c:pt>
              </c:numCache>
            </c:numRef>
          </c:val>
        </c:ser>
        <c:dLbls>
          <c:showVal val="1"/>
        </c:dLbls>
        <c:gapWidth val="100"/>
        <c:gapDepth val="0"/>
        <c:shape val="box"/>
        <c:axId val="76128640"/>
        <c:axId val="76130176"/>
        <c:axId val="0"/>
      </c:bar3DChart>
      <c:catAx>
        <c:axId val="76128640"/>
        <c:scaling>
          <c:orientation val="minMax"/>
        </c:scaling>
        <c:delete val="1"/>
        <c:axPos val="b"/>
        <c:majorGridlines>
          <c:spPr>
            <a:ln w="3175">
              <a:solidFill>
                <a:srgbClr val="000000"/>
              </a:solidFill>
              <a:prstDash val="solid"/>
            </a:ln>
          </c:spPr>
        </c:majorGridlines>
        <c:tickLblPos val="nextTo"/>
        <c:crossAx val="76130176"/>
        <c:crosses val="autoZero"/>
        <c:auto val="1"/>
        <c:lblAlgn val="ctr"/>
        <c:lblOffset val="100"/>
      </c:catAx>
      <c:valAx>
        <c:axId val="76130176"/>
        <c:scaling>
          <c:orientation val="minMax"/>
          <c:max val="100"/>
          <c:min val="50"/>
        </c:scaling>
        <c:axPos val="l"/>
        <c:majorGridlines>
          <c:spPr>
            <a:ln w="3175">
              <a:solidFill>
                <a:srgbClr val="000000"/>
              </a:solidFill>
              <a:prstDash val="solid"/>
            </a:ln>
          </c:spPr>
        </c:majorGridlines>
        <c:minorGridlines>
          <c:spPr>
            <a:ln w="3175">
              <a:solidFill>
                <a:srgbClr val="000000"/>
              </a:solidFill>
              <a:prstDash val="solid"/>
            </a:ln>
          </c:spPr>
        </c:minorGridlines>
        <c:numFmt formatCode="General" sourceLinked="1"/>
        <c:tickLblPos val="nextTo"/>
        <c:spPr>
          <a:ln w="3175">
            <a:solidFill>
              <a:srgbClr val="000000"/>
            </a:solidFill>
            <a:prstDash val="solid"/>
          </a:ln>
        </c:spPr>
        <c:txPr>
          <a:bodyPr rot="0" vert="horz"/>
          <a:lstStyle/>
          <a:p>
            <a:pPr>
              <a:defRPr sz="525" b="0" i="0" u="none" strike="noStrike" baseline="0">
                <a:solidFill>
                  <a:srgbClr val="000000"/>
                </a:solidFill>
                <a:latin typeface="Arial"/>
                <a:ea typeface="Arial"/>
                <a:cs typeface="Arial"/>
              </a:defRPr>
            </a:pPr>
            <a:endParaRPr lang="en-US"/>
          </a:p>
        </c:txPr>
        <c:crossAx val="76128640"/>
        <c:crosses val="autoZero"/>
        <c:crossBetween val="between"/>
        <c:majorUnit val="5"/>
        <c:minorUnit val="5"/>
      </c:valAx>
      <c:spPr>
        <a:noFill/>
        <a:ln w="25400">
          <a:noFill/>
        </a:ln>
      </c:spPr>
    </c:plotArea>
    <c:plotVisOnly val="1"/>
    <c:dispBlanksAs val="gap"/>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00" b="1" i="0" u="none" strike="noStrike" baseline="0">
                <a:solidFill>
                  <a:srgbClr val="000000"/>
                </a:solidFill>
                <a:latin typeface="Arial"/>
                <a:ea typeface="Arial"/>
                <a:cs typeface="Arial"/>
              </a:defRPr>
            </a:pPr>
            <a:r>
              <a:rPr lang="en-US"/>
              <a:t>FOREST HILL HIGH SCHOOL</a:t>
            </a:r>
          </a:p>
        </c:rich>
      </c:tx>
      <c:layout>
        <c:manualLayout>
          <c:xMode val="edge"/>
          <c:yMode val="edge"/>
          <c:x val="0.265625"/>
          <c:y val="1.8656750409482881E-2"/>
        </c:manualLayout>
      </c:layout>
      <c:spPr>
        <a:noFill/>
        <a:ln w="25400">
          <a:noFill/>
        </a:ln>
      </c:spPr>
    </c:title>
    <c:view3D>
      <c:hPercent val="81"/>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5625000000000003E-2"/>
          <c:y val="4.8507551064655478E-2"/>
          <c:w val="0.89375000000000004"/>
          <c:h val="0.91044941998276441"/>
        </c:manualLayout>
      </c:layout>
      <c:bar3DChart>
        <c:barDir val="col"/>
        <c:grouping val="clustered"/>
        <c:ser>
          <c:idx val="0"/>
          <c:order val="0"/>
          <c:spPr>
            <a:solidFill>
              <a:srgbClr val="9999FF"/>
            </a:solidFill>
            <a:ln w="12700">
              <a:solidFill>
                <a:srgbClr val="000000"/>
              </a:solidFill>
              <a:prstDash val="solid"/>
            </a:ln>
          </c:spPr>
          <c:dLbls>
            <c:dLbl>
              <c:idx val="0"/>
              <c:layout/>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
            <c:delete val="1"/>
          </c:dLbls>
          <c:val>
            <c:numRef>
              <c:f>Sheet1!$F$36</c:f>
              <c:numCache>
                <c:formatCode>General</c:formatCode>
                <c:ptCount val="1"/>
                <c:pt idx="0">
                  <c:v>92</c:v>
                </c:pt>
              </c:numCache>
            </c:numRef>
          </c:val>
        </c:ser>
        <c:ser>
          <c:idx val="1"/>
          <c:order val="1"/>
          <c:spPr>
            <a:solidFill>
              <a:srgbClr val="993366"/>
            </a:solidFill>
            <a:ln w="12700">
              <a:solidFill>
                <a:srgbClr val="000000"/>
              </a:solidFill>
              <a:prstDash val="solid"/>
            </a:ln>
          </c:spPr>
          <c:dLbls>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val>
            <c:numRef>
              <c:f>Sheet1!$G$36</c:f>
              <c:numCache>
                <c:formatCode>General</c:formatCode>
                <c:ptCount val="1"/>
                <c:pt idx="0">
                  <c:v>71</c:v>
                </c:pt>
              </c:numCache>
            </c:numRef>
          </c:val>
        </c:ser>
        <c:gapWidth val="100"/>
        <c:gapDepth val="0"/>
        <c:shape val="box"/>
        <c:axId val="76361088"/>
        <c:axId val="76371072"/>
        <c:axId val="0"/>
      </c:bar3DChart>
      <c:catAx>
        <c:axId val="76361088"/>
        <c:scaling>
          <c:orientation val="minMax"/>
        </c:scaling>
        <c:delete val="1"/>
        <c:axPos val="b"/>
        <c:majorGridlines>
          <c:spPr>
            <a:ln w="3175">
              <a:solidFill>
                <a:srgbClr val="000000"/>
              </a:solidFill>
              <a:prstDash val="solid"/>
            </a:ln>
          </c:spPr>
        </c:majorGridlines>
        <c:tickLblPos val="nextTo"/>
        <c:crossAx val="76371072"/>
        <c:crosses val="autoZero"/>
        <c:auto val="1"/>
        <c:lblAlgn val="ctr"/>
        <c:lblOffset val="100"/>
      </c:catAx>
      <c:valAx>
        <c:axId val="76371072"/>
        <c:scaling>
          <c:orientation val="minMax"/>
          <c:max val="100"/>
          <c:min val="50"/>
        </c:scaling>
        <c:axPos val="l"/>
        <c:majorGridlines>
          <c:spPr>
            <a:ln w="3175">
              <a:solidFill>
                <a:srgbClr val="000000"/>
              </a:solidFill>
              <a:prstDash val="solid"/>
            </a:ln>
          </c:spPr>
        </c:majorGridlines>
        <c:minorGridlines>
          <c:spPr>
            <a:ln w="3175">
              <a:solidFill>
                <a:srgbClr val="000000"/>
              </a:solidFill>
              <a:prstDash val="solid"/>
            </a:ln>
          </c:spPr>
        </c:minorGridlines>
        <c:numFmt formatCode="General" sourceLinked="1"/>
        <c:tickLblPos val="nextTo"/>
        <c:spPr>
          <a:ln w="3175">
            <a:solidFill>
              <a:srgbClr val="000000"/>
            </a:solidFill>
            <a:prstDash val="solid"/>
          </a:ln>
        </c:spPr>
        <c:txPr>
          <a:bodyPr rot="0" vert="horz"/>
          <a:lstStyle/>
          <a:p>
            <a:pPr>
              <a:defRPr sz="550" b="0" i="0" u="none" strike="noStrike" baseline="0">
                <a:solidFill>
                  <a:srgbClr val="000000"/>
                </a:solidFill>
                <a:latin typeface="Arial"/>
                <a:ea typeface="Arial"/>
                <a:cs typeface="Arial"/>
              </a:defRPr>
            </a:pPr>
            <a:endParaRPr lang="en-US"/>
          </a:p>
        </c:txPr>
        <c:crossAx val="76361088"/>
        <c:crosses val="autoZero"/>
        <c:crossBetween val="between"/>
        <c:majorUnit val="5"/>
        <c:minorUnit val="5"/>
      </c:valAx>
      <c:spPr>
        <a:noFill/>
        <a:ln w="25400">
          <a:noFill/>
        </a:ln>
      </c:spPr>
    </c:plotArea>
    <c:plotVisOnly val="1"/>
    <c:dispBlanksAs val="gap"/>
  </c:chart>
  <c:spPr>
    <a:solidFill>
      <a:srgbClr val="FFFFFF"/>
    </a:solidFill>
    <a:ln w="3175">
      <a:solidFill>
        <a:srgbClr val="000000"/>
      </a:solidFill>
      <a:prstDash val="solid"/>
    </a:ln>
  </c:spPr>
  <c:txPr>
    <a:bodyPr/>
    <a:lstStyle/>
    <a:p>
      <a:pPr>
        <a:defRPr sz="525"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00" b="1" i="0" u="none" strike="noStrike" baseline="0">
                <a:solidFill>
                  <a:srgbClr val="000000"/>
                </a:solidFill>
                <a:latin typeface="Arial"/>
                <a:ea typeface="Arial"/>
                <a:cs typeface="Arial"/>
              </a:defRPr>
            </a:pPr>
            <a:r>
              <a:rPr lang="en-US"/>
              <a:t>SEMINOLE RIDGE HIGH SCHOOL</a:t>
            </a:r>
          </a:p>
        </c:rich>
      </c:tx>
      <c:layout>
        <c:manualLayout>
          <c:xMode val="edge"/>
          <c:yMode val="edge"/>
          <c:x val="0.2484475817152052"/>
          <c:y val="1.8382352941176471E-2"/>
        </c:manualLayout>
      </c:layout>
      <c:spPr>
        <a:noFill/>
        <a:ln w="25400">
          <a:noFill/>
        </a:ln>
      </c:spPr>
    </c:title>
    <c:view3D>
      <c:hPercent val="81"/>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2111895428801113E-2"/>
          <c:y val="5.1470588235294067E-2"/>
          <c:w val="0.89751688894617321"/>
          <c:h val="0.90808823529411764"/>
        </c:manualLayout>
      </c:layout>
      <c:bar3DChart>
        <c:barDir val="col"/>
        <c:grouping val="clustered"/>
        <c:ser>
          <c:idx val="0"/>
          <c:order val="0"/>
          <c:spPr>
            <a:solidFill>
              <a:srgbClr val="9999FF"/>
            </a:solidFill>
            <a:ln w="12700">
              <a:solidFill>
                <a:srgbClr val="000000"/>
              </a:solidFill>
              <a:prstDash val="solid"/>
            </a:ln>
          </c:spPr>
          <c:dLbls>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val>
            <c:numRef>
              <c:f>Sheet1!$B$94</c:f>
              <c:numCache>
                <c:formatCode>General</c:formatCode>
                <c:ptCount val="1"/>
                <c:pt idx="0">
                  <c:v>96</c:v>
                </c:pt>
              </c:numCache>
            </c:numRef>
          </c:val>
        </c:ser>
        <c:ser>
          <c:idx val="1"/>
          <c:order val="1"/>
          <c:spPr>
            <a:solidFill>
              <a:srgbClr val="993366"/>
            </a:solidFill>
            <a:ln w="12700">
              <a:solidFill>
                <a:srgbClr val="000000"/>
              </a:solidFill>
              <a:prstDash val="solid"/>
            </a:ln>
          </c:spPr>
          <c:dLbls>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val>
            <c:numRef>
              <c:f>Sheet1!$C$94</c:f>
              <c:numCache>
                <c:formatCode>General</c:formatCode>
                <c:ptCount val="1"/>
                <c:pt idx="0">
                  <c:v>77</c:v>
                </c:pt>
              </c:numCache>
            </c:numRef>
          </c:val>
        </c:ser>
        <c:gapWidth val="100"/>
        <c:gapDepth val="0"/>
        <c:shape val="box"/>
        <c:axId val="76379648"/>
        <c:axId val="76381184"/>
        <c:axId val="0"/>
      </c:bar3DChart>
      <c:catAx>
        <c:axId val="76379648"/>
        <c:scaling>
          <c:orientation val="minMax"/>
        </c:scaling>
        <c:axPos val="b"/>
        <c:majorGridlines>
          <c:spPr>
            <a:ln w="3175">
              <a:solidFill>
                <a:srgbClr val="000000"/>
              </a:solidFill>
              <a:prstDash val="solid"/>
            </a:ln>
          </c:spPr>
        </c:majorGridlines>
        <c:majorTickMark val="none"/>
        <c:tickLblPos val="none"/>
        <c:spPr>
          <a:ln w="3175">
            <a:solidFill>
              <a:srgbClr val="000000"/>
            </a:solidFill>
            <a:prstDash val="solid"/>
          </a:ln>
        </c:spPr>
        <c:crossAx val="76381184"/>
        <c:crosses val="autoZero"/>
        <c:auto val="1"/>
        <c:lblAlgn val="ctr"/>
        <c:lblOffset val="100"/>
        <c:tickMarkSkip val="1"/>
      </c:catAx>
      <c:valAx>
        <c:axId val="76381184"/>
        <c:scaling>
          <c:orientation val="minMax"/>
          <c:min val="50"/>
        </c:scaling>
        <c:axPos val="l"/>
        <c:majorGridlines>
          <c:spPr>
            <a:ln w="3175">
              <a:solidFill>
                <a:srgbClr val="000000"/>
              </a:solidFill>
              <a:prstDash val="solid"/>
            </a:ln>
          </c:spPr>
        </c:majorGridlines>
        <c:minorGridlines>
          <c:spPr>
            <a:ln w="3175">
              <a:solidFill>
                <a:srgbClr val="000000"/>
              </a:solidFill>
              <a:prstDash val="solid"/>
            </a:ln>
          </c:spPr>
        </c:minorGridlines>
        <c:numFmt formatCode="General" sourceLinked="1"/>
        <c:tickLblPos val="nextTo"/>
        <c:spPr>
          <a:ln w="3175">
            <a:solidFill>
              <a:srgbClr val="000000"/>
            </a:solidFill>
            <a:prstDash val="solid"/>
          </a:ln>
        </c:spPr>
        <c:txPr>
          <a:bodyPr rot="0" vert="horz"/>
          <a:lstStyle/>
          <a:p>
            <a:pPr>
              <a:defRPr sz="550" b="0" i="0" u="none" strike="noStrike" baseline="0">
                <a:solidFill>
                  <a:srgbClr val="000000"/>
                </a:solidFill>
                <a:latin typeface="Arial"/>
                <a:ea typeface="Arial"/>
                <a:cs typeface="Arial"/>
              </a:defRPr>
            </a:pPr>
            <a:endParaRPr lang="en-US"/>
          </a:p>
        </c:txPr>
        <c:crossAx val="76379648"/>
        <c:crosses val="autoZero"/>
        <c:crossBetween val="between"/>
        <c:majorUnit val="5"/>
        <c:minorUnit val="5"/>
      </c:valAx>
      <c:spPr>
        <a:noFill/>
        <a:ln w="25400">
          <a:noFill/>
        </a:ln>
      </c:spPr>
    </c:plotArea>
    <c:plotVisOnly val="1"/>
    <c:dispBlanksAs val="gap"/>
  </c:chart>
  <c:spPr>
    <a:solidFill>
      <a:srgbClr val="FFFFFF"/>
    </a:solidFill>
    <a:ln w="3175">
      <a:solidFill>
        <a:srgbClr val="000000"/>
      </a:solidFill>
      <a:prstDash val="solid"/>
    </a:ln>
  </c:spPr>
  <c:txPr>
    <a:bodyPr/>
    <a:lstStyle/>
    <a:p>
      <a:pPr>
        <a:defRPr sz="525"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00" b="1" i="0" u="none" strike="noStrike" baseline="0">
                <a:solidFill>
                  <a:srgbClr val="000000"/>
                </a:solidFill>
                <a:latin typeface="Arial"/>
                <a:ea typeface="Arial"/>
                <a:cs typeface="Arial"/>
              </a:defRPr>
            </a:pPr>
            <a:r>
              <a:rPr lang="en-US"/>
              <a:t>PALM BEACH LAKES HIGH SCHOOL</a:t>
            </a:r>
          </a:p>
        </c:rich>
      </c:tx>
      <c:layout>
        <c:manualLayout>
          <c:xMode val="edge"/>
          <c:yMode val="edge"/>
          <c:x val="0.24375000000000024"/>
          <c:y val="1.9531287252974042E-2"/>
        </c:manualLayout>
      </c:layout>
      <c:spPr>
        <a:noFill/>
        <a:ln w="25400">
          <a:noFill/>
        </a:ln>
      </c:spPr>
    </c:title>
    <c:view3D>
      <c:rotX val="17"/>
      <c:hPercent val="75"/>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25E-2"/>
          <c:y val="6.6406376660111732E-2"/>
          <c:w val="0.89687499999999998"/>
          <c:h val="0.89062669873561617"/>
        </c:manualLayout>
      </c:layout>
      <c:bar3DChart>
        <c:barDir val="col"/>
        <c:grouping val="clustered"/>
        <c:ser>
          <c:idx val="0"/>
          <c:order val="0"/>
          <c:spPr>
            <a:solidFill>
              <a:srgbClr val="9999FF"/>
            </a:solidFill>
            <a:ln w="12700">
              <a:solidFill>
                <a:srgbClr val="000000"/>
              </a:solidFill>
              <a:prstDash val="solid"/>
            </a:ln>
          </c:spPr>
          <c:dLbls>
            <c:dLbl>
              <c:idx val="0"/>
              <c:layout/>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
            <c:delete val="1"/>
          </c:dLbls>
          <c:val>
            <c:numRef>
              <c:f>Sheet1!$E$72</c:f>
              <c:numCache>
                <c:formatCode>General</c:formatCode>
                <c:ptCount val="1"/>
                <c:pt idx="0">
                  <c:v>98</c:v>
                </c:pt>
              </c:numCache>
            </c:numRef>
          </c:val>
        </c:ser>
        <c:ser>
          <c:idx val="1"/>
          <c:order val="1"/>
          <c:spPr>
            <a:solidFill>
              <a:srgbClr val="993366"/>
            </a:solidFill>
            <a:ln w="12700">
              <a:solidFill>
                <a:srgbClr val="000000"/>
              </a:solidFill>
              <a:prstDash val="solid"/>
            </a:ln>
          </c:spPr>
          <c:dLbls>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val>
            <c:numRef>
              <c:f>Sheet1!$F$72</c:f>
              <c:numCache>
                <c:formatCode>General</c:formatCode>
                <c:ptCount val="1"/>
                <c:pt idx="0">
                  <c:v>74</c:v>
                </c:pt>
              </c:numCache>
            </c:numRef>
          </c:val>
        </c:ser>
        <c:dLbls>
          <c:showVal val="1"/>
        </c:dLbls>
        <c:gapWidth val="100"/>
        <c:gapDepth val="0"/>
        <c:shape val="box"/>
        <c:axId val="76456704"/>
        <c:axId val="76458240"/>
        <c:axId val="0"/>
      </c:bar3DChart>
      <c:catAx>
        <c:axId val="76456704"/>
        <c:scaling>
          <c:orientation val="minMax"/>
        </c:scaling>
        <c:axPos val="b"/>
        <c:majorGridlines>
          <c:spPr>
            <a:ln w="3175">
              <a:solidFill>
                <a:srgbClr val="000000"/>
              </a:solidFill>
              <a:prstDash val="solid"/>
            </a:ln>
          </c:spPr>
        </c:majorGridlines>
        <c:majorTickMark val="none"/>
        <c:tickLblPos val="none"/>
        <c:spPr>
          <a:ln w="3175">
            <a:solidFill>
              <a:srgbClr val="000000"/>
            </a:solidFill>
            <a:prstDash val="solid"/>
          </a:ln>
        </c:spPr>
        <c:crossAx val="76458240"/>
        <c:crosses val="autoZero"/>
        <c:auto val="1"/>
        <c:lblAlgn val="ctr"/>
        <c:lblOffset val="100"/>
        <c:tickMarkSkip val="1"/>
      </c:catAx>
      <c:valAx>
        <c:axId val="76458240"/>
        <c:scaling>
          <c:orientation val="minMax"/>
          <c:min val="50"/>
        </c:scaling>
        <c:axPos val="l"/>
        <c:majorGridlines>
          <c:spPr>
            <a:ln w="3175">
              <a:solidFill>
                <a:srgbClr val="000000"/>
              </a:solidFill>
              <a:prstDash val="solid"/>
            </a:ln>
          </c:spPr>
        </c:majorGridlines>
        <c:minorGridlines>
          <c:spPr>
            <a:ln w="3175">
              <a:solidFill>
                <a:srgbClr val="000000"/>
              </a:solidFill>
              <a:prstDash val="solid"/>
            </a:ln>
          </c:spPr>
        </c:minorGridlines>
        <c:numFmt formatCode="General" sourceLinked="1"/>
        <c:tickLblPos val="nextTo"/>
        <c:spPr>
          <a:ln w="3175">
            <a:solidFill>
              <a:srgbClr val="000000"/>
            </a:solidFill>
            <a:prstDash val="solid"/>
          </a:ln>
        </c:spPr>
        <c:txPr>
          <a:bodyPr rot="0" vert="horz"/>
          <a:lstStyle/>
          <a:p>
            <a:pPr>
              <a:defRPr sz="525" b="0" i="0" u="none" strike="noStrike" baseline="0">
                <a:solidFill>
                  <a:srgbClr val="000000"/>
                </a:solidFill>
                <a:latin typeface="Arial"/>
                <a:ea typeface="Arial"/>
                <a:cs typeface="Arial"/>
              </a:defRPr>
            </a:pPr>
            <a:endParaRPr lang="en-US"/>
          </a:p>
        </c:txPr>
        <c:crossAx val="76456704"/>
        <c:crosses val="autoZero"/>
        <c:crossBetween val="between"/>
        <c:majorUnit val="5"/>
        <c:minorUnit val="5"/>
      </c:valAx>
      <c:spPr>
        <a:noFill/>
        <a:ln w="25400">
          <a:noFill/>
        </a:ln>
      </c:spPr>
    </c:plotArea>
    <c:plotVisOnly val="1"/>
    <c:dispBlanksAs val="gap"/>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00" b="1" i="0" u="none" strike="noStrike" baseline="0">
                <a:solidFill>
                  <a:srgbClr val="000000"/>
                </a:solidFill>
                <a:latin typeface="Arial"/>
                <a:ea typeface="Arial"/>
                <a:cs typeface="Arial"/>
              </a:defRPr>
            </a:pPr>
            <a:r>
              <a:rPr lang="en-US"/>
              <a:t>PALM BEACH GARDENS HIGH SCHOOL</a:t>
            </a:r>
          </a:p>
        </c:rich>
      </c:tx>
      <c:layout>
        <c:manualLayout>
          <c:xMode val="edge"/>
          <c:yMode val="edge"/>
          <c:x val="0.2616830390960837"/>
          <c:y val="1.9841346731409401E-2"/>
        </c:manualLayout>
      </c:layout>
      <c:spPr>
        <a:noFill/>
        <a:ln w="25400">
          <a:noFill/>
        </a:ln>
      </c:spPr>
    </c:title>
    <c:view3D>
      <c:hPercent val="75"/>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2305485499067552E-2"/>
          <c:y val="3.9682693462818802E-2"/>
          <c:w val="0.90654481401143283"/>
          <c:h val="0.91667021899111578"/>
        </c:manualLayout>
      </c:layout>
      <c:bar3DChart>
        <c:barDir val="col"/>
        <c:grouping val="clustered"/>
        <c:ser>
          <c:idx val="0"/>
          <c:order val="0"/>
          <c:spPr>
            <a:solidFill>
              <a:srgbClr val="9999FF"/>
            </a:solidFill>
            <a:ln w="12700">
              <a:solidFill>
                <a:srgbClr val="000000"/>
              </a:solidFill>
              <a:prstDash val="solid"/>
            </a:ln>
          </c:spPr>
          <c:dLbls>
            <c:spPr>
              <a:solidFill>
                <a:srgbClr val="FFFF00"/>
              </a:solidFill>
              <a:ln w="25400">
                <a:noFill/>
              </a:ln>
            </c:spPr>
            <c:txPr>
              <a:bodyPr/>
              <a:lstStyle/>
              <a:p>
                <a:pPr>
                  <a:defRPr sz="975" b="1" i="0" u="none" strike="noStrike" baseline="0">
                    <a:solidFill>
                      <a:srgbClr val="000000"/>
                    </a:solidFill>
                    <a:latin typeface="Arial"/>
                    <a:ea typeface="Arial"/>
                    <a:cs typeface="Arial"/>
                  </a:defRPr>
                </a:pPr>
                <a:endParaRPr lang="en-US"/>
              </a:p>
            </c:txPr>
            <c:showVal val="1"/>
          </c:dLbls>
          <c:val>
            <c:numRef>
              <c:f>Sheet1!$H$56</c:f>
              <c:numCache>
                <c:formatCode>General</c:formatCode>
                <c:ptCount val="1"/>
                <c:pt idx="0">
                  <c:v>97</c:v>
                </c:pt>
              </c:numCache>
            </c:numRef>
          </c:val>
        </c:ser>
        <c:ser>
          <c:idx val="1"/>
          <c:order val="1"/>
          <c:spPr>
            <a:solidFill>
              <a:srgbClr val="993366"/>
            </a:solidFill>
            <a:ln w="12700">
              <a:solidFill>
                <a:srgbClr val="000000"/>
              </a:solidFill>
              <a:prstDash val="solid"/>
            </a:ln>
          </c:spPr>
          <c:dLbls>
            <c:spPr>
              <a:solidFill>
                <a:srgbClr val="FFFF00"/>
              </a:solidFill>
              <a:ln w="25400">
                <a:noFill/>
              </a:ln>
            </c:spPr>
            <c:txPr>
              <a:bodyPr/>
              <a:lstStyle/>
              <a:p>
                <a:pPr>
                  <a:defRPr sz="975" b="1" i="0" u="none" strike="noStrike" baseline="0">
                    <a:solidFill>
                      <a:srgbClr val="000000"/>
                    </a:solidFill>
                    <a:latin typeface="Arial"/>
                    <a:ea typeface="Arial"/>
                    <a:cs typeface="Arial"/>
                  </a:defRPr>
                </a:pPr>
                <a:endParaRPr lang="en-US"/>
              </a:p>
            </c:txPr>
            <c:showVal val="1"/>
          </c:dLbls>
          <c:val>
            <c:numRef>
              <c:f>Sheet1!$I$56</c:f>
              <c:numCache>
                <c:formatCode>General</c:formatCode>
                <c:ptCount val="1"/>
                <c:pt idx="0">
                  <c:v>79</c:v>
                </c:pt>
              </c:numCache>
            </c:numRef>
          </c:val>
        </c:ser>
        <c:dLbls>
          <c:showVal val="1"/>
        </c:dLbls>
        <c:gapWidth val="100"/>
        <c:gapDepth val="0"/>
        <c:shape val="box"/>
        <c:axId val="76508544"/>
        <c:axId val="76518528"/>
        <c:axId val="0"/>
      </c:bar3DChart>
      <c:catAx>
        <c:axId val="76508544"/>
        <c:scaling>
          <c:orientation val="minMax"/>
        </c:scaling>
        <c:axPos val="b"/>
        <c:majorGridlines>
          <c:spPr>
            <a:ln w="3175">
              <a:solidFill>
                <a:srgbClr val="000000"/>
              </a:solidFill>
              <a:prstDash val="solid"/>
            </a:ln>
          </c:spPr>
        </c:majorGridlines>
        <c:majorTickMark val="none"/>
        <c:tickLblPos val="none"/>
        <c:spPr>
          <a:ln w="3175">
            <a:solidFill>
              <a:srgbClr val="000000"/>
            </a:solidFill>
            <a:prstDash val="solid"/>
          </a:ln>
        </c:spPr>
        <c:crossAx val="76518528"/>
        <c:crosses val="autoZero"/>
        <c:auto val="1"/>
        <c:lblAlgn val="ctr"/>
        <c:lblOffset val="100"/>
        <c:tickMarkSkip val="1"/>
      </c:catAx>
      <c:valAx>
        <c:axId val="76518528"/>
        <c:scaling>
          <c:orientation val="minMax"/>
          <c:min val="50"/>
        </c:scaling>
        <c:axPos val="l"/>
        <c:majorGridlines>
          <c:spPr>
            <a:ln w="3175">
              <a:solidFill>
                <a:srgbClr val="000000"/>
              </a:solidFill>
              <a:prstDash val="solid"/>
            </a:ln>
          </c:spPr>
        </c:majorGridlines>
        <c:minorGridlines>
          <c:spPr>
            <a:ln w="3175">
              <a:solidFill>
                <a:srgbClr val="000000"/>
              </a:solidFill>
              <a:prstDash val="solid"/>
            </a:ln>
          </c:spPr>
        </c:minorGridlines>
        <c:numFmt formatCode="General" sourceLinked="1"/>
        <c:tickLblPos val="nextTo"/>
        <c:spPr>
          <a:ln w="3175">
            <a:solidFill>
              <a:srgbClr val="000000"/>
            </a:solidFill>
            <a:prstDash val="solid"/>
          </a:ln>
        </c:spPr>
        <c:txPr>
          <a:bodyPr rot="0" vert="horz"/>
          <a:lstStyle/>
          <a:p>
            <a:pPr>
              <a:defRPr sz="525" b="0" i="0" u="none" strike="noStrike" baseline="0">
                <a:solidFill>
                  <a:srgbClr val="000000"/>
                </a:solidFill>
                <a:latin typeface="Arial"/>
                <a:ea typeface="Arial"/>
                <a:cs typeface="Arial"/>
              </a:defRPr>
            </a:pPr>
            <a:endParaRPr lang="en-US"/>
          </a:p>
        </c:txPr>
        <c:crossAx val="76508544"/>
        <c:crosses val="autoZero"/>
        <c:crossBetween val="between"/>
        <c:majorUnit val="5"/>
        <c:minorUnit val="5"/>
      </c:valAx>
      <c:spPr>
        <a:noFill/>
        <a:ln w="25400">
          <a:noFill/>
        </a:ln>
      </c:spPr>
    </c:plotArea>
    <c:plotVisOnly val="1"/>
    <c:dispBlanksAs val="gap"/>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00" b="1" i="0" u="none" strike="noStrike" baseline="0">
                <a:solidFill>
                  <a:srgbClr val="000000"/>
                </a:solidFill>
                <a:latin typeface="Arial"/>
                <a:ea typeface="Arial"/>
                <a:cs typeface="Arial"/>
              </a:defRPr>
            </a:pPr>
            <a:r>
              <a:rPr lang="en-US"/>
              <a:t>SEMINOLE RIDGE HIGH SCHOOL</a:t>
            </a:r>
          </a:p>
        </c:rich>
      </c:tx>
      <c:layout>
        <c:manualLayout>
          <c:xMode val="edge"/>
          <c:yMode val="edge"/>
          <c:x val="0.24844758171520506"/>
          <c:y val="1.8382352941176471E-2"/>
        </c:manualLayout>
      </c:layout>
      <c:spPr>
        <a:noFill/>
        <a:ln w="25400">
          <a:noFill/>
        </a:ln>
      </c:spPr>
    </c:title>
    <c:view3D>
      <c:hPercent val="81"/>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2111895428801113E-2"/>
          <c:y val="5.1470588235294067E-2"/>
          <c:w val="0.89751688894617343"/>
          <c:h val="0.90808823529411764"/>
        </c:manualLayout>
      </c:layout>
      <c:bar3DChart>
        <c:barDir val="col"/>
        <c:grouping val="clustered"/>
        <c:ser>
          <c:idx val="0"/>
          <c:order val="0"/>
          <c:spPr>
            <a:solidFill>
              <a:srgbClr val="9999FF"/>
            </a:solidFill>
            <a:ln w="12700">
              <a:solidFill>
                <a:srgbClr val="000000"/>
              </a:solidFill>
              <a:prstDash val="solid"/>
            </a:ln>
          </c:spPr>
          <c:dLbls>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val>
            <c:numRef>
              <c:f>Sheet1!$B$94</c:f>
              <c:numCache>
                <c:formatCode>General</c:formatCode>
                <c:ptCount val="1"/>
                <c:pt idx="0">
                  <c:v>96</c:v>
                </c:pt>
              </c:numCache>
            </c:numRef>
          </c:val>
        </c:ser>
        <c:ser>
          <c:idx val="1"/>
          <c:order val="1"/>
          <c:spPr>
            <a:solidFill>
              <a:srgbClr val="993366"/>
            </a:solidFill>
            <a:ln w="12700">
              <a:solidFill>
                <a:srgbClr val="000000"/>
              </a:solidFill>
              <a:prstDash val="solid"/>
            </a:ln>
          </c:spPr>
          <c:dLbls>
            <c:spPr>
              <a:solidFill>
                <a:srgbClr val="FFFF00"/>
              </a:solid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val>
            <c:numRef>
              <c:f>Sheet1!$C$94</c:f>
              <c:numCache>
                <c:formatCode>General</c:formatCode>
                <c:ptCount val="1"/>
                <c:pt idx="0">
                  <c:v>77</c:v>
                </c:pt>
              </c:numCache>
            </c:numRef>
          </c:val>
        </c:ser>
        <c:gapWidth val="100"/>
        <c:gapDepth val="0"/>
        <c:shape val="box"/>
        <c:axId val="76544640"/>
        <c:axId val="76591488"/>
        <c:axId val="0"/>
      </c:bar3DChart>
      <c:catAx>
        <c:axId val="76544640"/>
        <c:scaling>
          <c:orientation val="minMax"/>
        </c:scaling>
        <c:axPos val="b"/>
        <c:majorGridlines>
          <c:spPr>
            <a:ln w="3175">
              <a:solidFill>
                <a:srgbClr val="000000"/>
              </a:solidFill>
              <a:prstDash val="solid"/>
            </a:ln>
          </c:spPr>
        </c:majorGridlines>
        <c:majorTickMark val="none"/>
        <c:tickLblPos val="none"/>
        <c:spPr>
          <a:ln w="3175">
            <a:solidFill>
              <a:srgbClr val="000000"/>
            </a:solidFill>
            <a:prstDash val="solid"/>
          </a:ln>
        </c:spPr>
        <c:crossAx val="76591488"/>
        <c:crosses val="autoZero"/>
        <c:auto val="1"/>
        <c:lblAlgn val="ctr"/>
        <c:lblOffset val="100"/>
        <c:tickMarkSkip val="1"/>
      </c:catAx>
      <c:valAx>
        <c:axId val="76591488"/>
        <c:scaling>
          <c:orientation val="minMax"/>
          <c:min val="50"/>
        </c:scaling>
        <c:axPos val="l"/>
        <c:majorGridlines>
          <c:spPr>
            <a:ln w="3175">
              <a:solidFill>
                <a:srgbClr val="000000"/>
              </a:solidFill>
              <a:prstDash val="solid"/>
            </a:ln>
          </c:spPr>
        </c:majorGridlines>
        <c:minorGridlines>
          <c:spPr>
            <a:ln w="3175">
              <a:solidFill>
                <a:srgbClr val="000000"/>
              </a:solidFill>
              <a:prstDash val="solid"/>
            </a:ln>
          </c:spPr>
        </c:minorGridlines>
        <c:numFmt formatCode="General" sourceLinked="1"/>
        <c:tickLblPos val="nextTo"/>
        <c:spPr>
          <a:ln w="3175">
            <a:solidFill>
              <a:srgbClr val="000000"/>
            </a:solidFill>
            <a:prstDash val="solid"/>
          </a:ln>
        </c:spPr>
        <c:txPr>
          <a:bodyPr rot="0" vert="horz"/>
          <a:lstStyle/>
          <a:p>
            <a:pPr>
              <a:defRPr sz="550" b="0" i="0" u="none" strike="noStrike" baseline="0">
                <a:solidFill>
                  <a:srgbClr val="000000"/>
                </a:solidFill>
                <a:latin typeface="Arial"/>
                <a:ea typeface="Arial"/>
                <a:cs typeface="Arial"/>
              </a:defRPr>
            </a:pPr>
            <a:endParaRPr lang="en-US"/>
          </a:p>
        </c:txPr>
        <c:crossAx val="76544640"/>
        <c:crosses val="autoZero"/>
        <c:crossBetween val="between"/>
        <c:majorUnit val="5"/>
        <c:minorUnit val="5"/>
      </c:valAx>
      <c:spPr>
        <a:noFill/>
        <a:ln w="25400">
          <a:noFill/>
        </a:ln>
      </c:spPr>
    </c:plotArea>
    <c:plotVisOnly val="1"/>
    <c:dispBlanksAs val="gap"/>
  </c:chart>
  <c:spPr>
    <a:solidFill>
      <a:srgbClr val="FFFFFF"/>
    </a:solidFill>
    <a:ln w="3175">
      <a:solidFill>
        <a:srgbClr val="000000"/>
      </a:solidFill>
      <a:prstDash val="solid"/>
    </a:ln>
  </c:spPr>
  <c:txPr>
    <a:bodyPr/>
    <a:lstStyle/>
    <a:p>
      <a:pPr>
        <a:defRPr sz="525" b="0" i="0" u="none" strike="noStrike" baseline="0">
          <a:solidFill>
            <a:srgbClr val="000000"/>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00" b="1" i="0" u="none" strike="noStrike" baseline="0">
                <a:solidFill>
                  <a:srgbClr val="000000"/>
                </a:solidFill>
                <a:latin typeface="Arial"/>
                <a:ea typeface="Arial"/>
                <a:cs typeface="Arial"/>
              </a:defRPr>
            </a:pPr>
            <a:r>
              <a:rPr lang="en-US"/>
              <a:t>WEST BOCA HIGH SCHOOL</a:t>
            </a:r>
          </a:p>
        </c:rich>
      </c:tx>
      <c:layout>
        <c:manualLayout>
          <c:xMode val="edge"/>
          <c:yMode val="edge"/>
          <c:x val="0.26875000000000004"/>
          <c:y val="1.8315083830857341E-2"/>
        </c:manualLayout>
      </c:layout>
      <c:spPr>
        <a:noFill/>
        <a:ln w="25400">
          <a:noFill/>
        </a:ln>
      </c:spPr>
    </c:title>
    <c:view3D>
      <c:hPercent val="81"/>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5.6249999999999946E-2"/>
          <c:y val="5.4945251492572005E-2"/>
          <c:w val="0.90625"/>
          <c:h val="0.90476514124435259"/>
        </c:manualLayout>
      </c:layout>
      <c:bar3DChart>
        <c:barDir val="col"/>
        <c:grouping val="clustered"/>
        <c:ser>
          <c:idx val="0"/>
          <c:order val="0"/>
          <c:spPr>
            <a:solidFill>
              <a:srgbClr val="9999FF"/>
            </a:solidFill>
            <a:ln w="12700">
              <a:solidFill>
                <a:srgbClr val="000000"/>
              </a:solidFill>
              <a:prstDash val="solid"/>
            </a:ln>
          </c:spPr>
          <c:dLbls>
            <c:spPr>
              <a:solidFill>
                <a:srgbClr val="FFFF00"/>
              </a:solidFill>
              <a:ln w="25400">
                <a:noFill/>
              </a:ln>
            </c:spPr>
            <c:txPr>
              <a:bodyPr/>
              <a:lstStyle/>
              <a:p>
                <a:pPr>
                  <a:defRPr sz="925" b="1" i="0" u="none" strike="noStrike" baseline="0">
                    <a:solidFill>
                      <a:srgbClr val="000000"/>
                    </a:solidFill>
                    <a:latin typeface="Arial"/>
                    <a:ea typeface="Arial"/>
                    <a:cs typeface="Arial"/>
                  </a:defRPr>
                </a:pPr>
                <a:endParaRPr lang="en-US"/>
              </a:p>
            </c:txPr>
            <c:showVal val="1"/>
          </c:dLbls>
          <c:val>
            <c:numRef>
              <c:f>Sheet1!$H$94</c:f>
              <c:numCache>
                <c:formatCode>General</c:formatCode>
                <c:ptCount val="1"/>
                <c:pt idx="0">
                  <c:v>97</c:v>
                </c:pt>
              </c:numCache>
            </c:numRef>
          </c:val>
        </c:ser>
        <c:ser>
          <c:idx val="1"/>
          <c:order val="1"/>
          <c:spPr>
            <a:solidFill>
              <a:srgbClr val="993366"/>
            </a:solidFill>
            <a:ln w="12700">
              <a:solidFill>
                <a:srgbClr val="000000"/>
              </a:solidFill>
              <a:prstDash val="solid"/>
            </a:ln>
          </c:spPr>
          <c:dLbls>
            <c:spPr>
              <a:solidFill>
                <a:srgbClr val="FFFF00"/>
              </a:solidFill>
              <a:ln w="25400">
                <a:noFill/>
              </a:ln>
            </c:spPr>
            <c:txPr>
              <a:bodyPr/>
              <a:lstStyle/>
              <a:p>
                <a:pPr>
                  <a:defRPr sz="925" b="1" i="0" u="none" strike="noStrike" baseline="0">
                    <a:solidFill>
                      <a:srgbClr val="000000"/>
                    </a:solidFill>
                    <a:latin typeface="Arial"/>
                    <a:ea typeface="Arial"/>
                    <a:cs typeface="Arial"/>
                  </a:defRPr>
                </a:pPr>
                <a:endParaRPr lang="en-US"/>
              </a:p>
            </c:txPr>
            <c:showVal val="1"/>
          </c:dLbls>
          <c:val>
            <c:numRef>
              <c:f>Sheet1!$I$94</c:f>
              <c:numCache>
                <c:formatCode>General</c:formatCode>
                <c:ptCount val="1"/>
                <c:pt idx="0">
                  <c:v>83</c:v>
                </c:pt>
              </c:numCache>
            </c:numRef>
          </c:val>
        </c:ser>
        <c:dLbls>
          <c:showVal val="1"/>
        </c:dLbls>
        <c:gapWidth val="100"/>
        <c:gapDepth val="0"/>
        <c:shape val="box"/>
        <c:axId val="76686848"/>
        <c:axId val="76688384"/>
        <c:axId val="0"/>
      </c:bar3DChart>
      <c:catAx>
        <c:axId val="76686848"/>
        <c:scaling>
          <c:orientation val="minMax"/>
        </c:scaling>
        <c:axPos val="b"/>
        <c:majorGridlines>
          <c:spPr>
            <a:ln w="3175">
              <a:solidFill>
                <a:srgbClr val="000000"/>
              </a:solidFill>
              <a:prstDash val="solid"/>
            </a:ln>
          </c:spPr>
        </c:majorGridlines>
        <c:majorTickMark val="none"/>
        <c:tickLblPos val="none"/>
        <c:spPr>
          <a:ln w="3175">
            <a:solidFill>
              <a:srgbClr val="000000"/>
            </a:solidFill>
            <a:prstDash val="solid"/>
          </a:ln>
        </c:spPr>
        <c:crossAx val="76688384"/>
        <c:crosses val="autoZero"/>
        <c:auto val="1"/>
        <c:lblAlgn val="ctr"/>
        <c:lblOffset val="100"/>
        <c:tickMarkSkip val="1"/>
      </c:catAx>
      <c:valAx>
        <c:axId val="76688384"/>
        <c:scaling>
          <c:orientation val="minMax"/>
          <c:min val="50"/>
        </c:scaling>
        <c:axPos val="l"/>
        <c:majorGridlines>
          <c:spPr>
            <a:ln w="3175">
              <a:solidFill>
                <a:srgbClr val="000000"/>
              </a:solidFill>
              <a:prstDash val="solid"/>
            </a:ln>
          </c:spPr>
        </c:majorGridlines>
        <c:minorGridlines>
          <c:spPr>
            <a:ln w="3175">
              <a:solidFill>
                <a:srgbClr val="000000"/>
              </a:solidFill>
              <a:prstDash val="solid"/>
            </a:ln>
          </c:spPr>
        </c:minorGridlines>
        <c:numFmt formatCode="General" sourceLinked="1"/>
        <c:majorTickMark val="none"/>
        <c:tickLblPos val="nextTo"/>
        <c:spPr>
          <a:ln w="3175">
            <a:solidFill>
              <a:srgbClr val="000000"/>
            </a:solidFill>
            <a:prstDash val="solid"/>
          </a:ln>
        </c:spPr>
        <c:txPr>
          <a:bodyPr rot="0" vert="horz"/>
          <a:lstStyle/>
          <a:p>
            <a:pPr>
              <a:defRPr sz="500" b="0" i="0" u="none" strike="noStrike" baseline="0">
                <a:solidFill>
                  <a:srgbClr val="000000"/>
                </a:solidFill>
                <a:latin typeface="Arial"/>
                <a:ea typeface="Arial"/>
                <a:cs typeface="Arial"/>
              </a:defRPr>
            </a:pPr>
            <a:endParaRPr lang="en-US"/>
          </a:p>
        </c:txPr>
        <c:crossAx val="76686848"/>
        <c:crosses val="autoZero"/>
        <c:crossBetween val="between"/>
        <c:minorUnit val="5"/>
      </c:valAx>
      <c:spPr>
        <a:noFill/>
        <a:ln w="25400">
          <a:noFill/>
        </a:ln>
      </c:spPr>
    </c:plotArea>
    <c:plotVisOnly val="1"/>
    <c:dispBlanksAs val="gap"/>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800" b="1" i="0" u="none" strike="noStrike" baseline="0">
                <a:solidFill>
                  <a:srgbClr val="000000"/>
                </a:solidFill>
                <a:latin typeface="Arial"/>
                <a:ea typeface="Arial"/>
                <a:cs typeface="Arial"/>
              </a:defRPr>
            </a:pPr>
            <a:r>
              <a:rPr lang="en-US"/>
              <a:t>W.T. DWYER HIGH SCHOOL</a:t>
            </a:r>
          </a:p>
        </c:rich>
      </c:tx>
      <c:layout>
        <c:manualLayout>
          <c:xMode val="edge"/>
          <c:yMode val="edge"/>
          <c:x val="0.25632951000282855"/>
          <c:y val="1.9607918228853521E-2"/>
        </c:manualLayout>
      </c:layout>
      <c:spPr>
        <a:noFill/>
        <a:ln w="25400">
          <a:noFill/>
        </a:ln>
      </c:spPr>
    </c:title>
    <c:view3D>
      <c:hPercent val="80"/>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8.2278608149055812E-2"/>
          <c:y val="5.0980587395019129E-2"/>
          <c:w val="0.87658363297263298"/>
          <c:h val="0.90588582217303448"/>
        </c:manualLayout>
      </c:layout>
      <c:bar3DChart>
        <c:barDir val="col"/>
        <c:grouping val="clustered"/>
        <c:ser>
          <c:idx val="0"/>
          <c:order val="0"/>
          <c:spPr>
            <a:solidFill>
              <a:srgbClr val="9999FF"/>
            </a:solidFill>
            <a:ln w="12700">
              <a:solidFill>
                <a:srgbClr val="000000"/>
              </a:solidFill>
              <a:prstDash val="solid"/>
            </a:ln>
          </c:spPr>
          <c:dLbls>
            <c:spPr>
              <a:solidFill>
                <a:srgbClr val="FFFF00"/>
              </a:solidFill>
              <a:ln w="25400">
                <a:noFill/>
              </a:ln>
            </c:spPr>
            <c:txPr>
              <a:bodyPr/>
              <a:lstStyle/>
              <a:p>
                <a:pPr>
                  <a:defRPr sz="825" b="1" i="0" u="none" strike="noStrike" baseline="0">
                    <a:solidFill>
                      <a:srgbClr val="000000"/>
                    </a:solidFill>
                    <a:latin typeface="Arial"/>
                    <a:ea typeface="Arial"/>
                    <a:cs typeface="Arial"/>
                  </a:defRPr>
                </a:pPr>
                <a:endParaRPr lang="en-US"/>
              </a:p>
            </c:txPr>
            <c:showVal val="1"/>
          </c:dLbls>
          <c:val>
            <c:numRef>
              <c:f>Sheet1!$E$110</c:f>
              <c:numCache>
                <c:formatCode>General</c:formatCode>
                <c:ptCount val="1"/>
                <c:pt idx="0">
                  <c:v>96</c:v>
                </c:pt>
              </c:numCache>
            </c:numRef>
          </c:val>
        </c:ser>
        <c:ser>
          <c:idx val="1"/>
          <c:order val="1"/>
          <c:spPr>
            <a:solidFill>
              <a:srgbClr val="993366"/>
            </a:solidFill>
            <a:ln w="12700">
              <a:solidFill>
                <a:srgbClr val="000000"/>
              </a:solidFill>
              <a:prstDash val="solid"/>
            </a:ln>
          </c:spPr>
          <c:dLbls>
            <c:spPr>
              <a:solidFill>
                <a:srgbClr val="FFFF00"/>
              </a:solidFill>
              <a:ln w="25400">
                <a:noFill/>
              </a:ln>
            </c:spPr>
            <c:txPr>
              <a:bodyPr/>
              <a:lstStyle/>
              <a:p>
                <a:pPr>
                  <a:defRPr sz="825" b="1" i="0" u="none" strike="noStrike" baseline="0">
                    <a:solidFill>
                      <a:srgbClr val="000000"/>
                    </a:solidFill>
                    <a:latin typeface="Arial"/>
                    <a:ea typeface="Arial"/>
                    <a:cs typeface="Arial"/>
                  </a:defRPr>
                </a:pPr>
                <a:endParaRPr lang="en-US"/>
              </a:p>
            </c:txPr>
            <c:showVal val="1"/>
          </c:dLbls>
          <c:val>
            <c:numRef>
              <c:f>Sheet1!$F$110</c:f>
              <c:numCache>
                <c:formatCode>General</c:formatCode>
                <c:ptCount val="1"/>
                <c:pt idx="0">
                  <c:v>79</c:v>
                </c:pt>
              </c:numCache>
            </c:numRef>
          </c:val>
        </c:ser>
        <c:dLbls>
          <c:showVal val="1"/>
        </c:dLbls>
        <c:gapWidth val="100"/>
        <c:gapDepth val="0"/>
        <c:shape val="box"/>
        <c:axId val="76883456"/>
        <c:axId val="76884992"/>
        <c:axId val="0"/>
      </c:bar3DChart>
      <c:catAx>
        <c:axId val="76883456"/>
        <c:scaling>
          <c:orientation val="minMax"/>
        </c:scaling>
        <c:axPos val="b"/>
        <c:majorGridlines>
          <c:spPr>
            <a:ln w="3175">
              <a:solidFill>
                <a:srgbClr val="000000"/>
              </a:solidFill>
              <a:prstDash val="solid"/>
            </a:ln>
          </c:spPr>
        </c:majorGridlines>
        <c:majorTickMark val="none"/>
        <c:tickLblPos val="none"/>
        <c:spPr>
          <a:ln w="3175">
            <a:solidFill>
              <a:srgbClr val="000000"/>
            </a:solidFill>
            <a:prstDash val="solid"/>
          </a:ln>
        </c:spPr>
        <c:crossAx val="76884992"/>
        <c:crossesAt val="50"/>
        <c:auto val="1"/>
        <c:lblAlgn val="ctr"/>
        <c:lblOffset val="100"/>
        <c:tickMarkSkip val="1"/>
      </c:catAx>
      <c:valAx>
        <c:axId val="76884992"/>
        <c:scaling>
          <c:orientation val="minMax"/>
          <c:min val="50"/>
        </c:scaling>
        <c:axPos val="l"/>
        <c:majorGridlines>
          <c:spPr>
            <a:ln w="3175">
              <a:solidFill>
                <a:srgbClr val="000000"/>
              </a:solidFill>
              <a:prstDash val="solid"/>
            </a:ln>
          </c:spPr>
        </c:majorGridlines>
        <c:minorGridlines>
          <c:spPr>
            <a:ln w="3175">
              <a:solidFill>
                <a:srgbClr val="000000"/>
              </a:solidFill>
              <a:prstDash val="solid"/>
            </a:ln>
          </c:spPr>
        </c:minorGridlines>
        <c:numFmt formatCode="General" sourceLinked="1"/>
        <c:majorTickMark val="in"/>
        <c:minorTickMark val="in"/>
        <c:tickLblPos val="nextTo"/>
        <c:spPr>
          <a:ln w="3175">
            <a:solidFill>
              <a:srgbClr val="000000"/>
            </a:solidFill>
            <a:prstDash val="solid"/>
          </a:ln>
        </c:spPr>
        <c:txPr>
          <a:bodyPr rot="0" vert="horz"/>
          <a:lstStyle/>
          <a:p>
            <a:pPr>
              <a:defRPr sz="550" b="0" i="0" u="none" strike="noStrike" baseline="0">
                <a:solidFill>
                  <a:srgbClr val="000000"/>
                </a:solidFill>
                <a:latin typeface="Arial"/>
                <a:ea typeface="Arial"/>
                <a:cs typeface="Arial"/>
              </a:defRPr>
            </a:pPr>
            <a:endParaRPr lang="en-US"/>
          </a:p>
        </c:txPr>
        <c:crossAx val="76883456"/>
        <c:crosses val="autoZero"/>
        <c:crossBetween val="between"/>
        <c:majorUnit val="5"/>
        <c:minorUnit val="5"/>
      </c:valAx>
      <c:spPr>
        <a:noFill/>
        <a:ln w="25400">
          <a:noFill/>
        </a:ln>
      </c:spPr>
    </c:plotArea>
    <c:plotVisOnly val="1"/>
    <c:dispBlanksAs val="gap"/>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image" Target="../media/image20.jpeg"/></Relationships>
</file>

<file path=ppt/diagrams/_rels/data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26.gif"/></Relationships>
</file>

<file path=ppt/diagrams/_rels/data1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image" Target="../media/image35.png"/></Relationships>
</file>

<file path=ppt/diagrams/_rels/data1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image" Target="../media/image26.gif"/></Relationships>
</file>

<file path=ppt/diagrams/_rels/data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image" Target="../media/image36.gif"/></Relationships>
</file>

<file path=ppt/diagrams/_rels/data1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image" Target="../media/image39.png"/></Relationships>
</file>

<file path=ppt/diagrams/_rels/data15.xml.rels><?xml version="1.0" encoding="UTF-8" standalone="yes"?>
<Relationships xmlns="http://schemas.openxmlformats.org/package/2006/relationships"><Relationship Id="rId1" Type="http://schemas.openxmlformats.org/officeDocument/2006/relationships/image" Target="../media/image41.gif"/></Relationships>
</file>

<file path=ppt/diagrams/_rels/data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ata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ata3.xml.rels><?xml version="1.0" encoding="UTF-8" standalone="yes"?>
<Relationships xmlns="http://schemas.openxmlformats.org/package/2006/relationships"><Relationship Id="rId1" Type="http://schemas.openxmlformats.org/officeDocument/2006/relationships/image" Target="../media/image23.jpeg"/></Relationships>
</file>

<file path=ppt/diagrams/_rels/data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image" Target="../media/image26.gif"/></Relationships>
</file>

<file path=ppt/diagrams/_rels/data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5.png"/><Relationship Id="rId1" Type="http://schemas.openxmlformats.org/officeDocument/2006/relationships/image" Target="../media/image26.gif"/></Relationships>
</file>

<file path=ppt/diagrams/_rels/data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gif"/></Relationships>
</file>

<file path=ppt/diagrams/_rels/data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gif"/></Relationships>
</file>

<file path=ppt/diagrams/_rels/data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F6DA0-AC74-48CA-920D-36D11593429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C5F765E-F6F8-4EC9-A788-8B6EC6B215B2}">
      <dgm:prSet phldrT="[Text]"/>
      <dgm:spPr/>
      <dgm:t>
        <a:bodyPr/>
        <a:lstStyle/>
        <a:p>
          <a:r>
            <a:rPr lang="en-US" dirty="0" smtClean="0">
              <a:solidFill>
                <a:schemeClr val="bg1"/>
              </a:solidFill>
            </a:rPr>
            <a:t>Horticulture Science and Service</a:t>
          </a:r>
          <a:endParaRPr lang="en-US" dirty="0">
            <a:solidFill>
              <a:schemeClr val="bg1"/>
            </a:solidFill>
          </a:endParaRPr>
        </a:p>
      </dgm:t>
    </dgm:pt>
    <dgm:pt modelId="{215E969D-8B9C-4E15-83C7-FB12FC9E718D}" type="parTrans" cxnId="{6694B1DF-4A24-4E12-983A-22E4919E9C5F}">
      <dgm:prSet/>
      <dgm:spPr/>
      <dgm:t>
        <a:bodyPr/>
        <a:lstStyle/>
        <a:p>
          <a:endParaRPr lang="en-US"/>
        </a:p>
      </dgm:t>
    </dgm:pt>
    <dgm:pt modelId="{F95225A1-6605-4E59-8148-35C577B07A33}" type="sibTrans" cxnId="{6694B1DF-4A24-4E12-983A-22E4919E9C5F}">
      <dgm:prSet/>
      <dgm:spPr/>
      <dgm:t>
        <a:bodyPr/>
        <a:lstStyle/>
        <a:p>
          <a:endParaRPr lang="en-US"/>
        </a:p>
      </dgm:t>
    </dgm:pt>
    <dgm:pt modelId="{EA31A041-7881-4C55-8F8B-DC69F499FA7A}">
      <dgm:prSet phldrT="[Text]"/>
      <dgm:spPr/>
      <dgm:t>
        <a:bodyPr/>
        <a:lstStyle/>
        <a:p>
          <a:r>
            <a:rPr lang="en-US" dirty="0" smtClean="0">
              <a:solidFill>
                <a:schemeClr val="bg1"/>
              </a:solidFill>
            </a:rPr>
            <a:t>Horticulture Science &amp; Service 4 - 8121610</a:t>
          </a:r>
          <a:endParaRPr lang="en-US" dirty="0">
            <a:solidFill>
              <a:schemeClr val="bg1"/>
            </a:solidFill>
          </a:endParaRPr>
        </a:p>
      </dgm:t>
    </dgm:pt>
    <dgm:pt modelId="{3F799267-D949-4426-862B-7A925A994DC0}" type="parTrans" cxnId="{97BAB6C3-E8A2-4069-A32D-4D48FF9AD043}">
      <dgm:prSet/>
      <dgm:spPr/>
      <dgm:t>
        <a:bodyPr/>
        <a:lstStyle/>
        <a:p>
          <a:endParaRPr lang="en-US"/>
        </a:p>
      </dgm:t>
    </dgm:pt>
    <dgm:pt modelId="{88EE995A-FCFB-49B1-AB5B-C06BB417D07E}" type="sibTrans" cxnId="{97BAB6C3-E8A2-4069-A32D-4D48FF9AD043}">
      <dgm:prSet/>
      <dgm:spPr/>
      <dgm:t>
        <a:bodyPr/>
        <a:lstStyle/>
        <a:p>
          <a:endParaRPr lang="en-US"/>
        </a:p>
      </dgm:t>
    </dgm:pt>
    <dgm:pt modelId="{D71E465E-6A03-4173-8DDC-B3328E9612BF}">
      <dgm:prSet phldrT="[Text]"/>
      <dgm:spPr/>
      <dgm:t>
        <a:bodyPr/>
        <a:lstStyle/>
        <a:p>
          <a:r>
            <a:rPr lang="en-US" dirty="0" smtClean="0"/>
            <a:t>Veterinary Assisting</a:t>
          </a:r>
          <a:endParaRPr lang="en-US" dirty="0"/>
        </a:p>
      </dgm:t>
    </dgm:pt>
    <dgm:pt modelId="{931AFEE7-804E-4F28-AD3F-6711B02FB2BE}" type="parTrans" cxnId="{AA6FC081-9A8E-413F-93A4-7E6227106935}">
      <dgm:prSet/>
      <dgm:spPr/>
      <dgm:t>
        <a:bodyPr/>
        <a:lstStyle/>
        <a:p>
          <a:endParaRPr lang="en-US"/>
        </a:p>
      </dgm:t>
    </dgm:pt>
    <dgm:pt modelId="{31DF2846-5727-4537-960E-A9B9CC42EA28}" type="sibTrans" cxnId="{AA6FC081-9A8E-413F-93A4-7E6227106935}">
      <dgm:prSet/>
      <dgm:spPr/>
      <dgm:t>
        <a:bodyPr/>
        <a:lstStyle/>
        <a:p>
          <a:endParaRPr lang="en-US"/>
        </a:p>
      </dgm:t>
    </dgm:pt>
    <dgm:pt modelId="{235A46E9-A9DA-42BD-8F7B-2E7D95DA7404}">
      <dgm:prSet phldrT="[Text]"/>
      <dgm:spPr/>
      <dgm:t>
        <a:bodyPr/>
        <a:lstStyle/>
        <a:p>
          <a:r>
            <a:rPr lang="en-US" dirty="0" smtClean="0"/>
            <a:t>Veterinary Assisting 5 - 8111530</a:t>
          </a:r>
          <a:endParaRPr lang="en-US" dirty="0"/>
        </a:p>
      </dgm:t>
    </dgm:pt>
    <dgm:pt modelId="{B4D7AACE-53C3-40A7-8AFF-95265BCB6A59}" type="parTrans" cxnId="{9B259192-30C8-401A-9944-9EDADF5D80BD}">
      <dgm:prSet/>
      <dgm:spPr/>
      <dgm:t>
        <a:bodyPr/>
        <a:lstStyle/>
        <a:p>
          <a:endParaRPr lang="en-US"/>
        </a:p>
      </dgm:t>
    </dgm:pt>
    <dgm:pt modelId="{93F154B9-AD1E-4051-BAE8-14EAF95FDB91}" type="sibTrans" cxnId="{9B259192-30C8-401A-9944-9EDADF5D80BD}">
      <dgm:prSet/>
      <dgm:spPr/>
      <dgm:t>
        <a:bodyPr/>
        <a:lstStyle/>
        <a:p>
          <a:endParaRPr lang="en-US"/>
        </a:p>
      </dgm:t>
    </dgm:pt>
    <dgm:pt modelId="{F9BE7862-9BE7-44C0-B113-4049F09FA1B8}">
      <dgm:prSet phldrT="[Text]"/>
      <dgm:spPr/>
      <dgm:t>
        <a:bodyPr/>
        <a:lstStyle/>
        <a:p>
          <a:r>
            <a:rPr lang="en-US" dirty="0" smtClean="0"/>
            <a:t>Certified Veterinary Assistant (CVA) ANICT001</a:t>
          </a:r>
          <a:endParaRPr lang="en-US" dirty="0"/>
        </a:p>
      </dgm:t>
    </dgm:pt>
    <dgm:pt modelId="{2721778D-4B78-4A30-8A4C-280F2F7A5035}" type="parTrans" cxnId="{6AEBAC3C-A7F7-4625-B44F-3B6C7C2B4D20}">
      <dgm:prSet/>
      <dgm:spPr/>
      <dgm:t>
        <a:bodyPr/>
        <a:lstStyle/>
        <a:p>
          <a:endParaRPr lang="en-US"/>
        </a:p>
      </dgm:t>
    </dgm:pt>
    <dgm:pt modelId="{52A3A2C0-3F67-42A8-AEFF-4C7254534C88}" type="sibTrans" cxnId="{6AEBAC3C-A7F7-4625-B44F-3B6C7C2B4D20}">
      <dgm:prSet/>
      <dgm:spPr/>
      <dgm:t>
        <a:bodyPr/>
        <a:lstStyle/>
        <a:p>
          <a:endParaRPr lang="en-US"/>
        </a:p>
      </dgm:t>
    </dgm:pt>
    <dgm:pt modelId="{8211067E-1E43-4B20-87C6-F89818E64034}">
      <dgm:prSet phldrT="[Text]"/>
      <dgm:spPr/>
      <dgm:t>
        <a:bodyPr/>
        <a:lstStyle/>
        <a:p>
          <a:r>
            <a:rPr lang="en-US" dirty="0" smtClean="0">
              <a:solidFill>
                <a:schemeClr val="bg1"/>
              </a:solidFill>
            </a:rPr>
            <a:t>Certified Horticulture Professional (FCHP) FNGLA001</a:t>
          </a:r>
          <a:endParaRPr lang="en-US" dirty="0">
            <a:solidFill>
              <a:schemeClr val="bg1"/>
            </a:solidFill>
          </a:endParaRPr>
        </a:p>
      </dgm:t>
    </dgm:pt>
    <dgm:pt modelId="{BCE627A9-BC83-44E1-B616-B95501D6F1EC}" type="parTrans" cxnId="{E4134A41-C605-4DE7-BCCB-9E70B3727DE8}">
      <dgm:prSet/>
      <dgm:spPr/>
      <dgm:t>
        <a:bodyPr/>
        <a:lstStyle/>
        <a:p>
          <a:endParaRPr lang="en-US"/>
        </a:p>
      </dgm:t>
    </dgm:pt>
    <dgm:pt modelId="{729DCEDD-8CA6-4667-A254-ECDE4C07AF7C}" type="sibTrans" cxnId="{E4134A41-C605-4DE7-BCCB-9E70B3727DE8}">
      <dgm:prSet/>
      <dgm:spPr/>
      <dgm:t>
        <a:bodyPr/>
        <a:lstStyle/>
        <a:p>
          <a:endParaRPr lang="en-US"/>
        </a:p>
      </dgm:t>
    </dgm:pt>
    <dgm:pt modelId="{D08AE13A-36DA-414A-B0CF-71B4FBA561D9}" type="pres">
      <dgm:prSet presAssocID="{82CF6DA0-AC74-48CA-920D-36D115934296}" presName="linear" presStyleCnt="0">
        <dgm:presLayoutVars>
          <dgm:dir/>
          <dgm:resizeHandles val="exact"/>
        </dgm:presLayoutVars>
      </dgm:prSet>
      <dgm:spPr/>
      <dgm:t>
        <a:bodyPr/>
        <a:lstStyle/>
        <a:p>
          <a:endParaRPr lang="en-US"/>
        </a:p>
      </dgm:t>
    </dgm:pt>
    <dgm:pt modelId="{2ED8DABC-0A30-4178-BCCA-A23DEC1DD6DE}" type="pres">
      <dgm:prSet presAssocID="{CC5F765E-F6F8-4EC9-A788-8B6EC6B215B2}" presName="comp" presStyleCnt="0"/>
      <dgm:spPr/>
    </dgm:pt>
    <dgm:pt modelId="{BEF18682-1C97-4D28-A929-5DD00EFA3E31}" type="pres">
      <dgm:prSet presAssocID="{CC5F765E-F6F8-4EC9-A788-8B6EC6B215B2}" presName="box" presStyleLbl="node1" presStyleIdx="0" presStyleCnt="2" custLinFactNeighborY="3536"/>
      <dgm:spPr/>
      <dgm:t>
        <a:bodyPr/>
        <a:lstStyle/>
        <a:p>
          <a:endParaRPr lang="en-US"/>
        </a:p>
      </dgm:t>
    </dgm:pt>
    <dgm:pt modelId="{C19FB77B-D82D-4017-A455-8E1555064AD1}" type="pres">
      <dgm:prSet presAssocID="{CC5F765E-F6F8-4EC9-A788-8B6EC6B215B2}" presName="img" presStyleLbl="fgImgPlace1" presStyleIdx="0" presStyleCnt="2"/>
      <dgm:spPr>
        <a:blipFill rotWithShape="0">
          <a:blip xmlns:r="http://schemas.openxmlformats.org/officeDocument/2006/relationships" r:embed="rId1"/>
          <a:stretch>
            <a:fillRect/>
          </a:stretch>
        </a:blipFill>
      </dgm:spPr>
    </dgm:pt>
    <dgm:pt modelId="{E131954D-2642-4876-8972-862BA89361FA}" type="pres">
      <dgm:prSet presAssocID="{CC5F765E-F6F8-4EC9-A788-8B6EC6B215B2}" presName="text" presStyleLbl="node1" presStyleIdx="0" presStyleCnt="2">
        <dgm:presLayoutVars>
          <dgm:bulletEnabled val="1"/>
        </dgm:presLayoutVars>
      </dgm:prSet>
      <dgm:spPr/>
      <dgm:t>
        <a:bodyPr/>
        <a:lstStyle/>
        <a:p>
          <a:endParaRPr lang="en-US"/>
        </a:p>
      </dgm:t>
    </dgm:pt>
    <dgm:pt modelId="{659C9F68-50FA-4667-80AA-69152B1F43A4}" type="pres">
      <dgm:prSet presAssocID="{F95225A1-6605-4E59-8148-35C577B07A33}" presName="spacer" presStyleCnt="0"/>
      <dgm:spPr/>
    </dgm:pt>
    <dgm:pt modelId="{0BCA96C0-848A-496F-96A6-0A9B762E2808}" type="pres">
      <dgm:prSet presAssocID="{D71E465E-6A03-4173-8DDC-B3328E9612BF}" presName="comp" presStyleCnt="0"/>
      <dgm:spPr/>
    </dgm:pt>
    <dgm:pt modelId="{A266EA54-C650-4185-BF92-21918A09FA96}" type="pres">
      <dgm:prSet presAssocID="{D71E465E-6A03-4173-8DDC-B3328E9612BF}" presName="box" presStyleLbl="node1" presStyleIdx="1" presStyleCnt="2" custLinFactNeighborY="2188"/>
      <dgm:spPr/>
      <dgm:t>
        <a:bodyPr/>
        <a:lstStyle/>
        <a:p>
          <a:endParaRPr lang="en-US"/>
        </a:p>
      </dgm:t>
    </dgm:pt>
    <dgm:pt modelId="{DA445132-F17C-4DF6-B7AF-4E12C3848ECE}" type="pres">
      <dgm:prSet presAssocID="{D71E465E-6A03-4173-8DDC-B3328E9612BF}" presName="img" presStyleLbl="fgImgPlace1" presStyleIdx="1" presStyleCnt="2"/>
      <dgm:spPr>
        <a:blipFill rotWithShape="0">
          <a:blip xmlns:r="http://schemas.openxmlformats.org/officeDocument/2006/relationships" r:embed="rId2"/>
          <a:stretch>
            <a:fillRect/>
          </a:stretch>
        </a:blipFill>
      </dgm:spPr>
    </dgm:pt>
    <dgm:pt modelId="{CF025048-9F82-4600-B7E5-8648328FFB2C}" type="pres">
      <dgm:prSet presAssocID="{D71E465E-6A03-4173-8DDC-B3328E9612BF}" presName="text" presStyleLbl="node1" presStyleIdx="1" presStyleCnt="2">
        <dgm:presLayoutVars>
          <dgm:bulletEnabled val="1"/>
        </dgm:presLayoutVars>
      </dgm:prSet>
      <dgm:spPr/>
      <dgm:t>
        <a:bodyPr/>
        <a:lstStyle/>
        <a:p>
          <a:endParaRPr lang="en-US"/>
        </a:p>
      </dgm:t>
    </dgm:pt>
  </dgm:ptLst>
  <dgm:cxnLst>
    <dgm:cxn modelId="{AA6FC081-9A8E-413F-93A4-7E6227106935}" srcId="{82CF6DA0-AC74-48CA-920D-36D115934296}" destId="{D71E465E-6A03-4173-8DDC-B3328E9612BF}" srcOrd="1" destOrd="0" parTransId="{931AFEE7-804E-4F28-AD3F-6711B02FB2BE}" sibTransId="{31DF2846-5727-4537-960E-A9B9CC42EA28}"/>
    <dgm:cxn modelId="{0B3757BC-4D5F-430F-A44C-FE676EA65903}" type="presOf" srcId="{8211067E-1E43-4B20-87C6-F89818E64034}" destId="{BEF18682-1C97-4D28-A929-5DD00EFA3E31}" srcOrd="0" destOrd="2" presId="urn:microsoft.com/office/officeart/2005/8/layout/vList4"/>
    <dgm:cxn modelId="{06DA4632-AEE8-4642-B200-02C32D89558F}" type="presOf" srcId="{D71E465E-6A03-4173-8DDC-B3328E9612BF}" destId="{A266EA54-C650-4185-BF92-21918A09FA96}" srcOrd="0" destOrd="0" presId="urn:microsoft.com/office/officeart/2005/8/layout/vList4"/>
    <dgm:cxn modelId="{EDF73448-C9B7-4F37-B8C8-9A5B5EF346F3}" type="presOf" srcId="{235A46E9-A9DA-42BD-8F7B-2E7D95DA7404}" destId="{CF025048-9F82-4600-B7E5-8648328FFB2C}" srcOrd="1" destOrd="1" presId="urn:microsoft.com/office/officeart/2005/8/layout/vList4"/>
    <dgm:cxn modelId="{6FCF9761-44B1-4F8D-A11B-1FABBBE39DE4}" type="presOf" srcId="{82CF6DA0-AC74-48CA-920D-36D115934296}" destId="{D08AE13A-36DA-414A-B0CF-71B4FBA561D9}" srcOrd="0" destOrd="0" presId="urn:microsoft.com/office/officeart/2005/8/layout/vList4"/>
    <dgm:cxn modelId="{6694B1DF-4A24-4E12-983A-22E4919E9C5F}" srcId="{82CF6DA0-AC74-48CA-920D-36D115934296}" destId="{CC5F765E-F6F8-4EC9-A788-8B6EC6B215B2}" srcOrd="0" destOrd="0" parTransId="{215E969D-8B9C-4E15-83C7-FB12FC9E718D}" sibTransId="{F95225A1-6605-4E59-8148-35C577B07A33}"/>
    <dgm:cxn modelId="{22C881A5-5D12-4DE8-B82E-7971C97BAF5D}" type="presOf" srcId="{8211067E-1E43-4B20-87C6-F89818E64034}" destId="{E131954D-2642-4876-8972-862BA89361FA}" srcOrd="1" destOrd="2" presId="urn:microsoft.com/office/officeart/2005/8/layout/vList4"/>
    <dgm:cxn modelId="{04255E4B-EBE1-4206-8777-F806C4541629}" type="presOf" srcId="{CC5F765E-F6F8-4EC9-A788-8B6EC6B215B2}" destId="{BEF18682-1C97-4D28-A929-5DD00EFA3E31}" srcOrd="0" destOrd="0" presId="urn:microsoft.com/office/officeart/2005/8/layout/vList4"/>
    <dgm:cxn modelId="{1FC52714-51CB-466D-AD43-E1CF4BF78E48}" type="presOf" srcId="{CC5F765E-F6F8-4EC9-A788-8B6EC6B215B2}" destId="{E131954D-2642-4876-8972-862BA89361FA}" srcOrd="1" destOrd="0" presId="urn:microsoft.com/office/officeart/2005/8/layout/vList4"/>
    <dgm:cxn modelId="{32951049-1280-497A-B5BC-61A407CFDEF2}" type="presOf" srcId="{235A46E9-A9DA-42BD-8F7B-2E7D95DA7404}" destId="{A266EA54-C650-4185-BF92-21918A09FA96}" srcOrd="0" destOrd="1" presId="urn:microsoft.com/office/officeart/2005/8/layout/vList4"/>
    <dgm:cxn modelId="{42881A75-3379-4CFF-88A6-8592AF902BDC}" type="presOf" srcId="{EA31A041-7881-4C55-8F8B-DC69F499FA7A}" destId="{BEF18682-1C97-4D28-A929-5DD00EFA3E31}" srcOrd="0" destOrd="1" presId="urn:microsoft.com/office/officeart/2005/8/layout/vList4"/>
    <dgm:cxn modelId="{9B259192-30C8-401A-9944-9EDADF5D80BD}" srcId="{D71E465E-6A03-4173-8DDC-B3328E9612BF}" destId="{235A46E9-A9DA-42BD-8F7B-2E7D95DA7404}" srcOrd="0" destOrd="0" parTransId="{B4D7AACE-53C3-40A7-8AFF-95265BCB6A59}" sibTransId="{93F154B9-AD1E-4051-BAE8-14EAF95FDB91}"/>
    <dgm:cxn modelId="{97BAB6C3-E8A2-4069-A32D-4D48FF9AD043}" srcId="{CC5F765E-F6F8-4EC9-A788-8B6EC6B215B2}" destId="{EA31A041-7881-4C55-8F8B-DC69F499FA7A}" srcOrd="0" destOrd="0" parTransId="{3F799267-D949-4426-862B-7A925A994DC0}" sibTransId="{88EE995A-FCFB-49B1-AB5B-C06BB417D07E}"/>
    <dgm:cxn modelId="{38BCD632-EFF2-45B9-BC9C-9FFB311509ED}" type="presOf" srcId="{F9BE7862-9BE7-44C0-B113-4049F09FA1B8}" destId="{CF025048-9F82-4600-B7E5-8648328FFB2C}" srcOrd="1" destOrd="2" presId="urn:microsoft.com/office/officeart/2005/8/layout/vList4"/>
    <dgm:cxn modelId="{549B6EFE-0C66-40D1-9CA5-DB4B83F94306}" type="presOf" srcId="{D71E465E-6A03-4173-8DDC-B3328E9612BF}" destId="{CF025048-9F82-4600-B7E5-8648328FFB2C}" srcOrd="1" destOrd="0" presId="urn:microsoft.com/office/officeart/2005/8/layout/vList4"/>
    <dgm:cxn modelId="{A523EA56-CBB6-40F1-8C18-A8F08FF8366B}" type="presOf" srcId="{F9BE7862-9BE7-44C0-B113-4049F09FA1B8}" destId="{A266EA54-C650-4185-BF92-21918A09FA96}" srcOrd="0" destOrd="2" presId="urn:microsoft.com/office/officeart/2005/8/layout/vList4"/>
    <dgm:cxn modelId="{E67EF24C-C91E-422E-8EE6-8EBA03C76703}" type="presOf" srcId="{EA31A041-7881-4C55-8F8B-DC69F499FA7A}" destId="{E131954D-2642-4876-8972-862BA89361FA}" srcOrd="1" destOrd="1" presId="urn:microsoft.com/office/officeart/2005/8/layout/vList4"/>
    <dgm:cxn modelId="{E4134A41-C605-4DE7-BCCB-9E70B3727DE8}" srcId="{EA31A041-7881-4C55-8F8B-DC69F499FA7A}" destId="{8211067E-1E43-4B20-87C6-F89818E64034}" srcOrd="0" destOrd="0" parTransId="{BCE627A9-BC83-44E1-B616-B95501D6F1EC}" sibTransId="{729DCEDD-8CA6-4667-A254-ECDE4C07AF7C}"/>
    <dgm:cxn modelId="{6AEBAC3C-A7F7-4625-B44F-3B6C7C2B4D20}" srcId="{235A46E9-A9DA-42BD-8F7B-2E7D95DA7404}" destId="{F9BE7862-9BE7-44C0-B113-4049F09FA1B8}" srcOrd="0" destOrd="0" parTransId="{2721778D-4B78-4A30-8A4C-280F2F7A5035}" sibTransId="{52A3A2C0-3F67-42A8-AEFF-4C7254534C88}"/>
    <dgm:cxn modelId="{C08C057E-6859-47D0-A254-E8A77623198B}" type="presParOf" srcId="{D08AE13A-36DA-414A-B0CF-71B4FBA561D9}" destId="{2ED8DABC-0A30-4178-BCCA-A23DEC1DD6DE}" srcOrd="0" destOrd="0" presId="urn:microsoft.com/office/officeart/2005/8/layout/vList4"/>
    <dgm:cxn modelId="{2CD0562A-A13F-4F73-82F3-4578E26DAADA}" type="presParOf" srcId="{2ED8DABC-0A30-4178-BCCA-A23DEC1DD6DE}" destId="{BEF18682-1C97-4D28-A929-5DD00EFA3E31}" srcOrd="0" destOrd="0" presId="urn:microsoft.com/office/officeart/2005/8/layout/vList4"/>
    <dgm:cxn modelId="{A1A25B0B-4B82-451E-B09B-A4E731FDC557}" type="presParOf" srcId="{2ED8DABC-0A30-4178-BCCA-A23DEC1DD6DE}" destId="{C19FB77B-D82D-4017-A455-8E1555064AD1}" srcOrd="1" destOrd="0" presId="urn:microsoft.com/office/officeart/2005/8/layout/vList4"/>
    <dgm:cxn modelId="{BE32C74B-E823-453F-A3AD-27DCECEA6355}" type="presParOf" srcId="{2ED8DABC-0A30-4178-BCCA-A23DEC1DD6DE}" destId="{E131954D-2642-4876-8972-862BA89361FA}" srcOrd="2" destOrd="0" presId="urn:microsoft.com/office/officeart/2005/8/layout/vList4"/>
    <dgm:cxn modelId="{2A53309C-56B7-4F79-8936-078CFFEADDA3}" type="presParOf" srcId="{D08AE13A-36DA-414A-B0CF-71B4FBA561D9}" destId="{659C9F68-50FA-4667-80AA-69152B1F43A4}" srcOrd="1" destOrd="0" presId="urn:microsoft.com/office/officeart/2005/8/layout/vList4"/>
    <dgm:cxn modelId="{E8B243CE-1980-46B4-8E95-9202C5FBF0AE}" type="presParOf" srcId="{D08AE13A-36DA-414A-B0CF-71B4FBA561D9}" destId="{0BCA96C0-848A-496F-96A6-0A9B762E2808}" srcOrd="2" destOrd="0" presId="urn:microsoft.com/office/officeart/2005/8/layout/vList4"/>
    <dgm:cxn modelId="{A9747DDB-7C77-4915-BC69-8DFDA142E744}" type="presParOf" srcId="{0BCA96C0-848A-496F-96A6-0A9B762E2808}" destId="{A266EA54-C650-4185-BF92-21918A09FA96}" srcOrd="0" destOrd="0" presId="urn:microsoft.com/office/officeart/2005/8/layout/vList4"/>
    <dgm:cxn modelId="{5054C4F0-F0BD-45A6-AB90-90E802789556}" type="presParOf" srcId="{0BCA96C0-848A-496F-96A6-0A9B762E2808}" destId="{DA445132-F17C-4DF6-B7AF-4E12C3848ECE}" srcOrd="1" destOrd="0" presId="urn:microsoft.com/office/officeart/2005/8/layout/vList4"/>
    <dgm:cxn modelId="{D7AB0D81-7BB2-47F3-B71B-4EFC068C77CA}" type="presParOf" srcId="{0BCA96C0-848A-496F-96A6-0A9B762E2808}" destId="{CF025048-9F82-4600-B7E5-8648328FFB2C}" srcOrd="2" destOrd="0" presId="urn:microsoft.com/office/officeart/2005/8/layout/vList4"/>
  </dgm:cxnLst>
  <dgm:bg/>
  <dgm:whole/>
</dgm:dataModel>
</file>

<file path=ppt/diagrams/data10.xml><?xml version="1.0" encoding="utf-8"?>
<dgm:dataModel xmlns:dgm="http://schemas.openxmlformats.org/drawingml/2006/diagram" xmlns:a="http://schemas.openxmlformats.org/drawingml/2006/main">
  <dgm:ptLst>
    <dgm:pt modelId="{591B5F38-55B2-47F8-AFE8-DD4DEC8B3C9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FA9CE99F-8220-4641-9EB9-A0F41BD5B9AB}">
      <dgm:prSet phldrT="[Text]"/>
      <dgm:spPr/>
      <dgm:t>
        <a:bodyPr/>
        <a:lstStyle/>
        <a:p>
          <a:r>
            <a:rPr lang="en-US" dirty="0" smtClean="0">
              <a:solidFill>
                <a:schemeClr val="bg1"/>
              </a:solidFill>
            </a:rPr>
            <a:t>Digital Design</a:t>
          </a:r>
          <a:endParaRPr lang="en-US" dirty="0">
            <a:solidFill>
              <a:schemeClr val="bg1"/>
            </a:solidFill>
          </a:endParaRPr>
        </a:p>
      </dgm:t>
    </dgm:pt>
    <dgm:pt modelId="{3D910B27-4372-478C-B7F1-714B07D22464}" type="parTrans" cxnId="{91350B70-212F-4B67-B48D-6BEC4B7FF181}">
      <dgm:prSet/>
      <dgm:spPr/>
      <dgm:t>
        <a:bodyPr/>
        <a:lstStyle/>
        <a:p>
          <a:endParaRPr lang="en-US"/>
        </a:p>
      </dgm:t>
    </dgm:pt>
    <dgm:pt modelId="{BD812EB5-79D7-47A9-92F1-FDC3518DA1F9}" type="sibTrans" cxnId="{91350B70-212F-4B67-B48D-6BEC4B7FF181}">
      <dgm:prSet/>
      <dgm:spPr/>
      <dgm:t>
        <a:bodyPr/>
        <a:lstStyle/>
        <a:p>
          <a:endParaRPr lang="en-US"/>
        </a:p>
      </dgm:t>
    </dgm:pt>
    <dgm:pt modelId="{43D7FFB1-FFC1-4D3E-B8F5-B64DC592F039}">
      <dgm:prSet phldrT="[Text]"/>
      <dgm:spPr/>
      <dgm:t>
        <a:bodyPr/>
        <a:lstStyle/>
        <a:p>
          <a:r>
            <a:rPr lang="en-US" dirty="0" smtClean="0">
              <a:solidFill>
                <a:schemeClr val="bg1"/>
              </a:solidFill>
            </a:rPr>
            <a:t>Digital Design 2 - 8209520</a:t>
          </a:r>
          <a:endParaRPr lang="en-US" dirty="0">
            <a:solidFill>
              <a:schemeClr val="bg1"/>
            </a:solidFill>
          </a:endParaRPr>
        </a:p>
      </dgm:t>
    </dgm:pt>
    <dgm:pt modelId="{F41DD645-3F1F-4E17-847A-C1E655435339}" type="parTrans" cxnId="{C87B8429-DD15-469A-9E1B-46DC14AEAFAD}">
      <dgm:prSet/>
      <dgm:spPr/>
      <dgm:t>
        <a:bodyPr/>
        <a:lstStyle/>
        <a:p>
          <a:endParaRPr lang="en-US"/>
        </a:p>
      </dgm:t>
    </dgm:pt>
    <dgm:pt modelId="{BE39F8D7-3791-45FF-BBBE-E4ED40EE4A6A}" type="sibTrans" cxnId="{C87B8429-DD15-469A-9E1B-46DC14AEAFAD}">
      <dgm:prSet/>
      <dgm:spPr/>
      <dgm:t>
        <a:bodyPr/>
        <a:lstStyle/>
        <a:p>
          <a:endParaRPr lang="en-US"/>
        </a:p>
      </dgm:t>
    </dgm:pt>
    <dgm:pt modelId="{2320E639-011F-43F0-AF1C-7BB3B886625B}">
      <dgm:prSet phldrT="[Text]"/>
      <dgm:spPr/>
      <dgm:t>
        <a:bodyPr/>
        <a:lstStyle/>
        <a:p>
          <a:r>
            <a:rPr lang="en-US" dirty="0" smtClean="0">
              <a:solidFill>
                <a:schemeClr val="bg1"/>
              </a:solidFill>
            </a:rPr>
            <a:t>Adobe Certified Associate (Photoshop)  - ADOBE012</a:t>
          </a:r>
          <a:endParaRPr lang="en-US" dirty="0">
            <a:solidFill>
              <a:schemeClr val="bg1"/>
            </a:solidFill>
          </a:endParaRPr>
        </a:p>
      </dgm:t>
    </dgm:pt>
    <dgm:pt modelId="{4D3418A4-8277-4A3C-9884-BA002C590F0B}" type="parTrans" cxnId="{AFA5EFC6-EB4C-46E5-8F16-F8633C41016E}">
      <dgm:prSet/>
      <dgm:spPr/>
      <dgm:t>
        <a:bodyPr/>
        <a:lstStyle/>
        <a:p>
          <a:endParaRPr lang="en-US"/>
        </a:p>
      </dgm:t>
    </dgm:pt>
    <dgm:pt modelId="{AE43665B-384A-44B9-8564-51557AFE77E8}" type="sibTrans" cxnId="{AFA5EFC6-EB4C-46E5-8F16-F8633C41016E}">
      <dgm:prSet/>
      <dgm:spPr/>
      <dgm:t>
        <a:bodyPr/>
        <a:lstStyle/>
        <a:p>
          <a:endParaRPr lang="en-US"/>
        </a:p>
      </dgm:t>
    </dgm:pt>
    <dgm:pt modelId="{A2059EEE-D70F-4299-AD6F-5037B943CBE4}">
      <dgm:prSet phldrT="[Text]"/>
      <dgm:spPr/>
      <dgm:t>
        <a:bodyPr/>
        <a:lstStyle/>
        <a:p>
          <a:r>
            <a:rPr lang="en-US" dirty="0" smtClean="0">
              <a:solidFill>
                <a:schemeClr val="bg1"/>
              </a:solidFill>
            </a:rPr>
            <a:t>Network Support Services</a:t>
          </a:r>
          <a:endParaRPr lang="en-US" dirty="0">
            <a:solidFill>
              <a:schemeClr val="bg1"/>
            </a:solidFill>
          </a:endParaRPr>
        </a:p>
      </dgm:t>
    </dgm:pt>
    <dgm:pt modelId="{36C4A5FB-002C-426D-8E9F-53DB88EC3A05}" type="parTrans" cxnId="{4584B239-4095-4D4D-92C7-73CB01856BFD}">
      <dgm:prSet/>
      <dgm:spPr/>
      <dgm:t>
        <a:bodyPr/>
        <a:lstStyle/>
        <a:p>
          <a:endParaRPr lang="en-US"/>
        </a:p>
      </dgm:t>
    </dgm:pt>
    <dgm:pt modelId="{FFA5A2CF-6B7F-4918-8A64-1BF94878DDBE}" type="sibTrans" cxnId="{4584B239-4095-4D4D-92C7-73CB01856BFD}">
      <dgm:prSet/>
      <dgm:spPr/>
      <dgm:t>
        <a:bodyPr/>
        <a:lstStyle/>
        <a:p>
          <a:endParaRPr lang="en-US"/>
        </a:p>
      </dgm:t>
    </dgm:pt>
    <dgm:pt modelId="{D6BB1380-5241-4ECD-BC31-8BA64A7DEFD0}">
      <dgm:prSet phldrT="[Text]"/>
      <dgm:spPr/>
      <dgm:t>
        <a:bodyPr/>
        <a:lstStyle/>
        <a:p>
          <a:r>
            <a:rPr lang="en-US" dirty="0" smtClean="0">
              <a:solidFill>
                <a:schemeClr val="bg1"/>
              </a:solidFill>
            </a:rPr>
            <a:t>Networking 2 – 8207030</a:t>
          </a:r>
          <a:endParaRPr lang="en-US" dirty="0">
            <a:solidFill>
              <a:schemeClr val="bg1"/>
            </a:solidFill>
          </a:endParaRPr>
        </a:p>
      </dgm:t>
    </dgm:pt>
    <dgm:pt modelId="{235CDC31-F41D-47BF-9F48-49AFD125E83F}" type="parTrans" cxnId="{26AF8B05-6CDF-4397-8E88-D4DDED0D14F0}">
      <dgm:prSet/>
      <dgm:spPr/>
      <dgm:t>
        <a:bodyPr/>
        <a:lstStyle/>
        <a:p>
          <a:endParaRPr lang="en-US"/>
        </a:p>
      </dgm:t>
    </dgm:pt>
    <dgm:pt modelId="{FE9E5B40-2137-4EE6-8A5C-1682E76C939F}" type="sibTrans" cxnId="{26AF8B05-6CDF-4397-8E88-D4DDED0D14F0}">
      <dgm:prSet/>
      <dgm:spPr/>
      <dgm:t>
        <a:bodyPr/>
        <a:lstStyle/>
        <a:p>
          <a:endParaRPr lang="en-US"/>
        </a:p>
      </dgm:t>
    </dgm:pt>
    <dgm:pt modelId="{0407C576-6827-42D4-8DEA-817D517DEF10}">
      <dgm:prSet phldrT="[Text]"/>
      <dgm:spPr/>
      <dgm:t>
        <a:bodyPr/>
        <a:lstStyle/>
        <a:p>
          <a:r>
            <a:rPr lang="en-US" dirty="0" smtClean="0">
              <a:solidFill>
                <a:schemeClr val="bg1"/>
              </a:solidFill>
            </a:rPr>
            <a:t>Networking 3 – 8207040</a:t>
          </a:r>
          <a:endParaRPr lang="en-US" dirty="0">
            <a:solidFill>
              <a:schemeClr val="bg1"/>
            </a:solidFill>
          </a:endParaRPr>
        </a:p>
      </dgm:t>
    </dgm:pt>
    <dgm:pt modelId="{982AA29B-9548-4E44-BA83-5A1C000CB7D4}" type="parTrans" cxnId="{7C037F30-7289-410D-8B9B-A0C59C61FB1D}">
      <dgm:prSet/>
      <dgm:spPr/>
      <dgm:t>
        <a:bodyPr/>
        <a:lstStyle/>
        <a:p>
          <a:endParaRPr lang="en-US"/>
        </a:p>
      </dgm:t>
    </dgm:pt>
    <dgm:pt modelId="{BF789D7E-86D3-4E4C-9A37-CD36544A46AC}" type="sibTrans" cxnId="{7C037F30-7289-410D-8B9B-A0C59C61FB1D}">
      <dgm:prSet/>
      <dgm:spPr/>
      <dgm:t>
        <a:bodyPr/>
        <a:lstStyle/>
        <a:p>
          <a:endParaRPr lang="en-US"/>
        </a:p>
      </dgm:t>
    </dgm:pt>
    <dgm:pt modelId="{CA3C3164-D6CC-4E5C-BD7B-19B766076808}">
      <dgm:prSet phldrT="[Text]"/>
      <dgm:spPr/>
      <dgm:t>
        <a:bodyPr/>
        <a:lstStyle/>
        <a:p>
          <a:r>
            <a:rPr lang="en-US" dirty="0" smtClean="0">
              <a:solidFill>
                <a:schemeClr val="bg1"/>
              </a:solidFill>
            </a:rPr>
            <a:t>Digital Design 3 - 8209530</a:t>
          </a:r>
          <a:endParaRPr lang="en-US" dirty="0">
            <a:solidFill>
              <a:schemeClr val="bg1"/>
            </a:solidFill>
          </a:endParaRPr>
        </a:p>
      </dgm:t>
    </dgm:pt>
    <dgm:pt modelId="{3578FC55-19E8-41BD-A444-749890AE7F39}" type="parTrans" cxnId="{AB68C1C8-A3DC-44E8-BC8F-42B63D623B86}">
      <dgm:prSet/>
      <dgm:spPr/>
      <dgm:t>
        <a:bodyPr/>
        <a:lstStyle/>
        <a:p>
          <a:endParaRPr lang="en-US"/>
        </a:p>
      </dgm:t>
    </dgm:pt>
    <dgm:pt modelId="{4FB16760-2791-464D-B621-CD35970279EF}" type="sibTrans" cxnId="{AB68C1C8-A3DC-44E8-BC8F-42B63D623B86}">
      <dgm:prSet/>
      <dgm:spPr/>
      <dgm:t>
        <a:bodyPr/>
        <a:lstStyle/>
        <a:p>
          <a:endParaRPr lang="en-US"/>
        </a:p>
      </dgm:t>
    </dgm:pt>
    <dgm:pt modelId="{DDF9CCA9-44A0-44AA-8F99-101CF661D17D}">
      <dgm:prSet phldrT="[Text]"/>
      <dgm:spPr/>
      <dgm:t>
        <a:bodyPr/>
        <a:lstStyle/>
        <a:p>
          <a:r>
            <a:rPr lang="en-US" dirty="0" smtClean="0">
              <a:solidFill>
                <a:schemeClr val="bg1"/>
              </a:solidFill>
            </a:rPr>
            <a:t>Adobe Certified Expert (</a:t>
          </a:r>
          <a:r>
            <a:rPr lang="en-US" dirty="0" err="1" smtClean="0">
              <a:solidFill>
                <a:schemeClr val="bg1"/>
              </a:solidFill>
            </a:rPr>
            <a:t>InDesign</a:t>
          </a:r>
          <a:r>
            <a:rPr lang="en-US" dirty="0" smtClean="0">
              <a:solidFill>
                <a:schemeClr val="bg1"/>
              </a:solidFill>
            </a:rPr>
            <a:t>) - ADOBE004</a:t>
          </a:r>
          <a:endParaRPr lang="en-US" dirty="0">
            <a:solidFill>
              <a:schemeClr val="bg1"/>
            </a:solidFill>
          </a:endParaRPr>
        </a:p>
      </dgm:t>
    </dgm:pt>
    <dgm:pt modelId="{41D63656-BE39-4FFF-B407-58241F4F200D}" type="parTrans" cxnId="{34D105E9-16A3-475D-A4F9-FE7A4EB84128}">
      <dgm:prSet/>
      <dgm:spPr/>
      <dgm:t>
        <a:bodyPr/>
        <a:lstStyle/>
        <a:p>
          <a:endParaRPr lang="en-US"/>
        </a:p>
      </dgm:t>
    </dgm:pt>
    <dgm:pt modelId="{97A27D7E-01BE-455D-957A-390EC210FF6D}" type="sibTrans" cxnId="{34D105E9-16A3-475D-A4F9-FE7A4EB84128}">
      <dgm:prSet/>
      <dgm:spPr/>
      <dgm:t>
        <a:bodyPr/>
        <a:lstStyle/>
        <a:p>
          <a:endParaRPr lang="en-US"/>
        </a:p>
      </dgm:t>
    </dgm:pt>
    <dgm:pt modelId="{21D4D783-425E-4C2B-A2F2-0E071DD49DBA}">
      <dgm:prSet phldrT="[Text]"/>
      <dgm:spPr/>
      <dgm:t>
        <a:bodyPr/>
        <a:lstStyle/>
        <a:p>
          <a:r>
            <a:rPr lang="en-US" dirty="0" err="1" smtClean="0">
              <a:solidFill>
                <a:schemeClr val="bg1"/>
              </a:solidFill>
            </a:rPr>
            <a:t>CompTIA</a:t>
          </a:r>
          <a:r>
            <a:rPr lang="en-US" dirty="0" smtClean="0">
              <a:solidFill>
                <a:schemeClr val="bg1"/>
              </a:solidFill>
            </a:rPr>
            <a:t> A+ certification COMPT001</a:t>
          </a:r>
          <a:endParaRPr lang="en-US" dirty="0">
            <a:solidFill>
              <a:schemeClr val="bg1"/>
            </a:solidFill>
          </a:endParaRPr>
        </a:p>
      </dgm:t>
    </dgm:pt>
    <dgm:pt modelId="{887F0C6D-CEFD-4A54-A322-F615DFBF7621}" type="parTrans" cxnId="{B744C93E-06A2-4E07-A2C4-17A9F816A2CE}">
      <dgm:prSet/>
      <dgm:spPr/>
      <dgm:t>
        <a:bodyPr/>
        <a:lstStyle/>
        <a:p>
          <a:endParaRPr lang="en-US"/>
        </a:p>
      </dgm:t>
    </dgm:pt>
    <dgm:pt modelId="{1D3248B5-E106-4BE0-9536-E76AE4F78E28}" type="sibTrans" cxnId="{B744C93E-06A2-4E07-A2C4-17A9F816A2CE}">
      <dgm:prSet/>
      <dgm:spPr/>
      <dgm:t>
        <a:bodyPr/>
        <a:lstStyle/>
        <a:p>
          <a:endParaRPr lang="en-US"/>
        </a:p>
      </dgm:t>
    </dgm:pt>
    <dgm:pt modelId="{C0EB1778-0B90-48F7-B746-172C4122AF54}">
      <dgm:prSet phldrT="[Text]"/>
      <dgm:spPr/>
      <dgm:t>
        <a:bodyPr/>
        <a:lstStyle/>
        <a:p>
          <a:r>
            <a:rPr lang="en-US" dirty="0" err="1" smtClean="0">
              <a:solidFill>
                <a:schemeClr val="bg1"/>
              </a:solidFill>
            </a:rPr>
            <a:t>CompTIA</a:t>
          </a:r>
          <a:r>
            <a:rPr lang="en-US" dirty="0" smtClean="0">
              <a:solidFill>
                <a:schemeClr val="bg1"/>
              </a:solidFill>
            </a:rPr>
            <a:t> Network+ Certification COMPT006</a:t>
          </a:r>
          <a:endParaRPr lang="en-US" dirty="0">
            <a:solidFill>
              <a:schemeClr val="bg1"/>
            </a:solidFill>
          </a:endParaRPr>
        </a:p>
      </dgm:t>
    </dgm:pt>
    <dgm:pt modelId="{1F5C2C72-8C8C-4960-898E-9A1CF05F0732}" type="parTrans" cxnId="{C45537AA-0035-4BE5-993D-6EC53FE269AD}">
      <dgm:prSet/>
      <dgm:spPr/>
      <dgm:t>
        <a:bodyPr/>
        <a:lstStyle/>
        <a:p>
          <a:endParaRPr lang="en-US"/>
        </a:p>
      </dgm:t>
    </dgm:pt>
    <dgm:pt modelId="{A1C6178C-FD45-4C9B-80D1-BAB617502F6F}" type="sibTrans" cxnId="{C45537AA-0035-4BE5-993D-6EC53FE269AD}">
      <dgm:prSet/>
      <dgm:spPr/>
      <dgm:t>
        <a:bodyPr/>
        <a:lstStyle/>
        <a:p>
          <a:endParaRPr lang="en-US"/>
        </a:p>
      </dgm:t>
    </dgm:pt>
    <dgm:pt modelId="{3B7F1BF3-C219-48F6-981D-2B5347866EF3}" type="pres">
      <dgm:prSet presAssocID="{591B5F38-55B2-47F8-AFE8-DD4DEC8B3C98}" presName="linear" presStyleCnt="0">
        <dgm:presLayoutVars>
          <dgm:dir/>
          <dgm:resizeHandles val="exact"/>
        </dgm:presLayoutVars>
      </dgm:prSet>
      <dgm:spPr/>
      <dgm:t>
        <a:bodyPr/>
        <a:lstStyle/>
        <a:p>
          <a:endParaRPr lang="en-US"/>
        </a:p>
      </dgm:t>
    </dgm:pt>
    <dgm:pt modelId="{0AD366FF-A7E4-44C1-9D9E-1CA2D35BC8C1}" type="pres">
      <dgm:prSet presAssocID="{FA9CE99F-8220-4641-9EB9-A0F41BD5B9AB}" presName="comp" presStyleCnt="0"/>
      <dgm:spPr/>
    </dgm:pt>
    <dgm:pt modelId="{0173E1C8-ACC1-4BAF-B470-3D290F993C12}" type="pres">
      <dgm:prSet presAssocID="{FA9CE99F-8220-4641-9EB9-A0F41BD5B9AB}" presName="box" presStyleLbl="node1" presStyleIdx="0" presStyleCnt="2"/>
      <dgm:spPr/>
      <dgm:t>
        <a:bodyPr/>
        <a:lstStyle/>
        <a:p>
          <a:endParaRPr lang="en-US"/>
        </a:p>
      </dgm:t>
    </dgm:pt>
    <dgm:pt modelId="{B1749440-5128-4F72-AF1C-010470B8C8F3}" type="pres">
      <dgm:prSet presAssocID="{FA9CE99F-8220-4641-9EB9-A0F41BD5B9AB}" presName="img" presStyleLbl="fgImgPlace1" presStyleIdx="0" presStyleCnt="2"/>
      <dgm:spPr>
        <a:blipFill rotWithShape="0">
          <a:blip xmlns:r="http://schemas.openxmlformats.org/officeDocument/2006/relationships" r:embed="rId1"/>
          <a:stretch>
            <a:fillRect/>
          </a:stretch>
        </a:blipFill>
      </dgm:spPr>
    </dgm:pt>
    <dgm:pt modelId="{063D33F5-920B-4678-B84B-969108C969A5}" type="pres">
      <dgm:prSet presAssocID="{FA9CE99F-8220-4641-9EB9-A0F41BD5B9AB}" presName="text" presStyleLbl="node1" presStyleIdx="0" presStyleCnt="2">
        <dgm:presLayoutVars>
          <dgm:bulletEnabled val="1"/>
        </dgm:presLayoutVars>
      </dgm:prSet>
      <dgm:spPr/>
      <dgm:t>
        <a:bodyPr/>
        <a:lstStyle/>
        <a:p>
          <a:endParaRPr lang="en-US"/>
        </a:p>
      </dgm:t>
    </dgm:pt>
    <dgm:pt modelId="{0A059194-F5AB-45CD-AC82-07CD813487A1}" type="pres">
      <dgm:prSet presAssocID="{BD812EB5-79D7-47A9-92F1-FDC3518DA1F9}" presName="spacer" presStyleCnt="0"/>
      <dgm:spPr/>
    </dgm:pt>
    <dgm:pt modelId="{EC9C6581-3588-456C-8511-2B3E38E7C5D5}" type="pres">
      <dgm:prSet presAssocID="{A2059EEE-D70F-4299-AD6F-5037B943CBE4}" presName="comp" presStyleCnt="0"/>
      <dgm:spPr/>
    </dgm:pt>
    <dgm:pt modelId="{12CA9D83-9018-45DD-A780-4FE91796CA75}" type="pres">
      <dgm:prSet presAssocID="{A2059EEE-D70F-4299-AD6F-5037B943CBE4}" presName="box" presStyleLbl="node1" presStyleIdx="1" presStyleCnt="2"/>
      <dgm:spPr/>
      <dgm:t>
        <a:bodyPr/>
        <a:lstStyle/>
        <a:p>
          <a:endParaRPr lang="en-US"/>
        </a:p>
      </dgm:t>
    </dgm:pt>
    <dgm:pt modelId="{D4293C39-3BE1-4165-9152-30B011FAF2BA}" type="pres">
      <dgm:prSet presAssocID="{A2059EEE-D70F-4299-AD6F-5037B943CBE4}" presName="img"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 modelId="{126D4FF6-5BC3-467B-B712-7500AEC56E27}" type="pres">
      <dgm:prSet presAssocID="{A2059EEE-D70F-4299-AD6F-5037B943CBE4}" presName="text" presStyleLbl="node1" presStyleIdx="1" presStyleCnt="2">
        <dgm:presLayoutVars>
          <dgm:bulletEnabled val="1"/>
        </dgm:presLayoutVars>
      </dgm:prSet>
      <dgm:spPr/>
      <dgm:t>
        <a:bodyPr/>
        <a:lstStyle/>
        <a:p>
          <a:endParaRPr lang="en-US"/>
        </a:p>
      </dgm:t>
    </dgm:pt>
  </dgm:ptLst>
  <dgm:cxnLst>
    <dgm:cxn modelId="{6BD1DD6F-FD3C-4565-A716-E0CAC64F9AFC}" type="presOf" srcId="{43D7FFB1-FFC1-4D3E-B8F5-B64DC592F039}" destId="{063D33F5-920B-4678-B84B-969108C969A5}" srcOrd="1" destOrd="1" presId="urn:microsoft.com/office/officeart/2005/8/layout/vList4"/>
    <dgm:cxn modelId="{D7890AE7-84DB-4B4E-B7CE-17EA144D4790}" type="presOf" srcId="{2320E639-011F-43F0-AF1C-7BB3B886625B}" destId="{063D33F5-920B-4678-B84B-969108C969A5}" srcOrd="1" destOrd="2" presId="urn:microsoft.com/office/officeart/2005/8/layout/vList4"/>
    <dgm:cxn modelId="{1887C112-07E8-46D6-89E8-31C6196FE559}" type="presOf" srcId="{CA3C3164-D6CC-4E5C-BD7B-19B766076808}" destId="{0173E1C8-ACC1-4BAF-B470-3D290F993C12}" srcOrd="0" destOrd="3" presId="urn:microsoft.com/office/officeart/2005/8/layout/vList4"/>
    <dgm:cxn modelId="{A8801AA7-375E-4758-8826-48FA7FFA5FA8}" type="presOf" srcId="{FA9CE99F-8220-4641-9EB9-A0F41BD5B9AB}" destId="{0173E1C8-ACC1-4BAF-B470-3D290F993C12}" srcOrd="0" destOrd="0" presId="urn:microsoft.com/office/officeart/2005/8/layout/vList4"/>
    <dgm:cxn modelId="{9F8D3D8A-ADF3-4902-81F2-7987196879F8}" type="presOf" srcId="{0407C576-6827-42D4-8DEA-817D517DEF10}" destId="{12CA9D83-9018-45DD-A780-4FE91796CA75}" srcOrd="0" destOrd="3" presId="urn:microsoft.com/office/officeart/2005/8/layout/vList4"/>
    <dgm:cxn modelId="{72F17BF3-0899-4480-A1C3-5B47F36059F9}" type="presOf" srcId="{591B5F38-55B2-47F8-AFE8-DD4DEC8B3C98}" destId="{3B7F1BF3-C219-48F6-981D-2B5347866EF3}" srcOrd="0" destOrd="0" presId="urn:microsoft.com/office/officeart/2005/8/layout/vList4"/>
    <dgm:cxn modelId="{5DF5131F-7F17-4205-A7A6-7695BD8CC297}" type="presOf" srcId="{C0EB1778-0B90-48F7-B746-172C4122AF54}" destId="{126D4FF6-5BC3-467B-B712-7500AEC56E27}" srcOrd="1" destOrd="4" presId="urn:microsoft.com/office/officeart/2005/8/layout/vList4"/>
    <dgm:cxn modelId="{C87B8429-DD15-469A-9E1B-46DC14AEAFAD}" srcId="{FA9CE99F-8220-4641-9EB9-A0F41BD5B9AB}" destId="{43D7FFB1-FFC1-4D3E-B8F5-B64DC592F039}" srcOrd="0" destOrd="0" parTransId="{F41DD645-3F1F-4E17-847A-C1E655435339}" sibTransId="{BE39F8D7-3791-45FF-BBBE-E4ED40EE4A6A}"/>
    <dgm:cxn modelId="{91350B70-212F-4B67-B48D-6BEC4B7FF181}" srcId="{591B5F38-55B2-47F8-AFE8-DD4DEC8B3C98}" destId="{FA9CE99F-8220-4641-9EB9-A0F41BD5B9AB}" srcOrd="0" destOrd="0" parTransId="{3D910B27-4372-478C-B7F1-714B07D22464}" sibTransId="{BD812EB5-79D7-47A9-92F1-FDC3518DA1F9}"/>
    <dgm:cxn modelId="{AB68C1C8-A3DC-44E8-BC8F-42B63D623B86}" srcId="{FA9CE99F-8220-4641-9EB9-A0F41BD5B9AB}" destId="{CA3C3164-D6CC-4E5C-BD7B-19B766076808}" srcOrd="1" destOrd="0" parTransId="{3578FC55-19E8-41BD-A444-749890AE7F39}" sibTransId="{4FB16760-2791-464D-B621-CD35970279EF}"/>
    <dgm:cxn modelId="{03E9A2DC-A8C9-472D-836D-4CDE522CDEEC}" type="presOf" srcId="{C0EB1778-0B90-48F7-B746-172C4122AF54}" destId="{12CA9D83-9018-45DD-A780-4FE91796CA75}" srcOrd="0" destOrd="4" presId="urn:microsoft.com/office/officeart/2005/8/layout/vList4"/>
    <dgm:cxn modelId="{C45537AA-0035-4BE5-993D-6EC53FE269AD}" srcId="{0407C576-6827-42D4-8DEA-817D517DEF10}" destId="{C0EB1778-0B90-48F7-B746-172C4122AF54}" srcOrd="0" destOrd="0" parTransId="{1F5C2C72-8C8C-4960-898E-9A1CF05F0732}" sibTransId="{A1C6178C-FD45-4C9B-80D1-BAB617502F6F}"/>
    <dgm:cxn modelId="{2254CEA4-0C66-4C83-8533-B21BECC97284}" type="presOf" srcId="{DDF9CCA9-44A0-44AA-8F99-101CF661D17D}" destId="{063D33F5-920B-4678-B84B-969108C969A5}" srcOrd="1" destOrd="4" presId="urn:microsoft.com/office/officeart/2005/8/layout/vList4"/>
    <dgm:cxn modelId="{685AA29D-0E32-4EA1-A5D4-87374E96A615}" type="presOf" srcId="{A2059EEE-D70F-4299-AD6F-5037B943CBE4}" destId="{126D4FF6-5BC3-467B-B712-7500AEC56E27}" srcOrd="1" destOrd="0" presId="urn:microsoft.com/office/officeart/2005/8/layout/vList4"/>
    <dgm:cxn modelId="{1B944EF3-F0A0-4918-9BDB-9CD0432F452D}" type="presOf" srcId="{CA3C3164-D6CC-4E5C-BD7B-19B766076808}" destId="{063D33F5-920B-4678-B84B-969108C969A5}" srcOrd="1" destOrd="3" presId="urn:microsoft.com/office/officeart/2005/8/layout/vList4"/>
    <dgm:cxn modelId="{33A618F1-1F12-40E8-93BB-45F5D7061254}" type="presOf" srcId="{43D7FFB1-FFC1-4D3E-B8F5-B64DC592F039}" destId="{0173E1C8-ACC1-4BAF-B470-3D290F993C12}" srcOrd="0" destOrd="1" presId="urn:microsoft.com/office/officeart/2005/8/layout/vList4"/>
    <dgm:cxn modelId="{DB27C525-3785-46B7-BA0C-D93D8EAD72F9}" type="presOf" srcId="{21D4D783-425E-4C2B-A2F2-0E071DD49DBA}" destId="{126D4FF6-5BC3-467B-B712-7500AEC56E27}" srcOrd="1" destOrd="2" presId="urn:microsoft.com/office/officeart/2005/8/layout/vList4"/>
    <dgm:cxn modelId="{9B559C98-8EA5-4B51-A06B-7369B042BE5B}" type="presOf" srcId="{FA9CE99F-8220-4641-9EB9-A0F41BD5B9AB}" destId="{063D33F5-920B-4678-B84B-969108C969A5}" srcOrd="1" destOrd="0" presId="urn:microsoft.com/office/officeart/2005/8/layout/vList4"/>
    <dgm:cxn modelId="{6B26FDDF-6763-43ED-8494-734529183297}" type="presOf" srcId="{21D4D783-425E-4C2B-A2F2-0E071DD49DBA}" destId="{12CA9D83-9018-45DD-A780-4FE91796CA75}" srcOrd="0" destOrd="2" presId="urn:microsoft.com/office/officeart/2005/8/layout/vList4"/>
    <dgm:cxn modelId="{B34A2E53-5354-48F5-B027-294E4D04465D}" type="presOf" srcId="{D6BB1380-5241-4ECD-BC31-8BA64A7DEFD0}" destId="{126D4FF6-5BC3-467B-B712-7500AEC56E27}" srcOrd="1" destOrd="1" presId="urn:microsoft.com/office/officeart/2005/8/layout/vList4"/>
    <dgm:cxn modelId="{E28BFBAB-FB37-409D-93CD-27B04FA88D19}" type="presOf" srcId="{DDF9CCA9-44A0-44AA-8F99-101CF661D17D}" destId="{0173E1C8-ACC1-4BAF-B470-3D290F993C12}" srcOrd="0" destOrd="4" presId="urn:microsoft.com/office/officeart/2005/8/layout/vList4"/>
    <dgm:cxn modelId="{4584B239-4095-4D4D-92C7-73CB01856BFD}" srcId="{591B5F38-55B2-47F8-AFE8-DD4DEC8B3C98}" destId="{A2059EEE-D70F-4299-AD6F-5037B943CBE4}" srcOrd="1" destOrd="0" parTransId="{36C4A5FB-002C-426D-8E9F-53DB88EC3A05}" sibTransId="{FFA5A2CF-6B7F-4918-8A64-1BF94878DDBE}"/>
    <dgm:cxn modelId="{26AF8B05-6CDF-4397-8E88-D4DDED0D14F0}" srcId="{A2059EEE-D70F-4299-AD6F-5037B943CBE4}" destId="{D6BB1380-5241-4ECD-BC31-8BA64A7DEFD0}" srcOrd="0" destOrd="0" parTransId="{235CDC31-F41D-47BF-9F48-49AFD125E83F}" sibTransId="{FE9E5B40-2137-4EE6-8A5C-1682E76C939F}"/>
    <dgm:cxn modelId="{145C9D5C-39A5-446B-B112-B0DB5EABD40B}" type="presOf" srcId="{0407C576-6827-42D4-8DEA-817D517DEF10}" destId="{126D4FF6-5BC3-467B-B712-7500AEC56E27}" srcOrd="1" destOrd="3" presId="urn:microsoft.com/office/officeart/2005/8/layout/vList4"/>
    <dgm:cxn modelId="{B744C93E-06A2-4E07-A2C4-17A9F816A2CE}" srcId="{D6BB1380-5241-4ECD-BC31-8BA64A7DEFD0}" destId="{21D4D783-425E-4C2B-A2F2-0E071DD49DBA}" srcOrd="0" destOrd="0" parTransId="{887F0C6D-CEFD-4A54-A322-F615DFBF7621}" sibTransId="{1D3248B5-E106-4BE0-9536-E76AE4F78E28}"/>
    <dgm:cxn modelId="{BBAEECCA-23A3-4CCE-8D36-196FE207E6DD}" type="presOf" srcId="{2320E639-011F-43F0-AF1C-7BB3B886625B}" destId="{0173E1C8-ACC1-4BAF-B470-3D290F993C12}" srcOrd="0" destOrd="2" presId="urn:microsoft.com/office/officeart/2005/8/layout/vList4"/>
    <dgm:cxn modelId="{7C037F30-7289-410D-8B9B-A0C59C61FB1D}" srcId="{A2059EEE-D70F-4299-AD6F-5037B943CBE4}" destId="{0407C576-6827-42D4-8DEA-817D517DEF10}" srcOrd="1" destOrd="0" parTransId="{982AA29B-9548-4E44-BA83-5A1C000CB7D4}" sibTransId="{BF789D7E-86D3-4E4C-9A37-CD36544A46AC}"/>
    <dgm:cxn modelId="{AFA5EFC6-EB4C-46E5-8F16-F8633C41016E}" srcId="{43D7FFB1-FFC1-4D3E-B8F5-B64DC592F039}" destId="{2320E639-011F-43F0-AF1C-7BB3B886625B}" srcOrd="0" destOrd="0" parTransId="{4D3418A4-8277-4A3C-9884-BA002C590F0B}" sibTransId="{AE43665B-384A-44B9-8564-51557AFE77E8}"/>
    <dgm:cxn modelId="{D1E937E8-A8E7-4777-ACE8-21A4F8514D09}" type="presOf" srcId="{A2059EEE-D70F-4299-AD6F-5037B943CBE4}" destId="{12CA9D83-9018-45DD-A780-4FE91796CA75}" srcOrd="0" destOrd="0" presId="urn:microsoft.com/office/officeart/2005/8/layout/vList4"/>
    <dgm:cxn modelId="{3A236A03-774C-4C19-B725-48B78C7715E8}" type="presOf" srcId="{D6BB1380-5241-4ECD-BC31-8BA64A7DEFD0}" destId="{12CA9D83-9018-45DD-A780-4FE91796CA75}" srcOrd="0" destOrd="1" presId="urn:microsoft.com/office/officeart/2005/8/layout/vList4"/>
    <dgm:cxn modelId="{34D105E9-16A3-475D-A4F9-FE7A4EB84128}" srcId="{CA3C3164-D6CC-4E5C-BD7B-19B766076808}" destId="{DDF9CCA9-44A0-44AA-8F99-101CF661D17D}" srcOrd="0" destOrd="0" parTransId="{41D63656-BE39-4FFF-B407-58241F4F200D}" sibTransId="{97A27D7E-01BE-455D-957A-390EC210FF6D}"/>
    <dgm:cxn modelId="{4EB4E93F-B737-481F-9112-D03586CC6D7C}" type="presParOf" srcId="{3B7F1BF3-C219-48F6-981D-2B5347866EF3}" destId="{0AD366FF-A7E4-44C1-9D9E-1CA2D35BC8C1}" srcOrd="0" destOrd="0" presId="urn:microsoft.com/office/officeart/2005/8/layout/vList4"/>
    <dgm:cxn modelId="{D912F1BA-9FB3-493C-BD4F-081789305394}" type="presParOf" srcId="{0AD366FF-A7E4-44C1-9D9E-1CA2D35BC8C1}" destId="{0173E1C8-ACC1-4BAF-B470-3D290F993C12}" srcOrd="0" destOrd="0" presId="urn:microsoft.com/office/officeart/2005/8/layout/vList4"/>
    <dgm:cxn modelId="{6B2642EA-D796-4C39-9493-8ADDA508C8BF}" type="presParOf" srcId="{0AD366FF-A7E4-44C1-9D9E-1CA2D35BC8C1}" destId="{B1749440-5128-4F72-AF1C-010470B8C8F3}" srcOrd="1" destOrd="0" presId="urn:microsoft.com/office/officeart/2005/8/layout/vList4"/>
    <dgm:cxn modelId="{EF5D26B9-3317-45FA-8723-D10D5E39FFF2}" type="presParOf" srcId="{0AD366FF-A7E4-44C1-9D9E-1CA2D35BC8C1}" destId="{063D33F5-920B-4678-B84B-969108C969A5}" srcOrd="2" destOrd="0" presId="urn:microsoft.com/office/officeart/2005/8/layout/vList4"/>
    <dgm:cxn modelId="{79EBC7DF-A8C9-493C-BBCB-089EB12A9C0D}" type="presParOf" srcId="{3B7F1BF3-C219-48F6-981D-2B5347866EF3}" destId="{0A059194-F5AB-45CD-AC82-07CD813487A1}" srcOrd="1" destOrd="0" presId="urn:microsoft.com/office/officeart/2005/8/layout/vList4"/>
    <dgm:cxn modelId="{6BD398DC-8F33-4686-978B-3A4849F3BA0D}" type="presParOf" srcId="{3B7F1BF3-C219-48F6-981D-2B5347866EF3}" destId="{EC9C6581-3588-456C-8511-2B3E38E7C5D5}" srcOrd="2" destOrd="0" presId="urn:microsoft.com/office/officeart/2005/8/layout/vList4"/>
    <dgm:cxn modelId="{6C639D1A-DEFC-4EF7-8D40-4915550B43C5}" type="presParOf" srcId="{EC9C6581-3588-456C-8511-2B3E38E7C5D5}" destId="{12CA9D83-9018-45DD-A780-4FE91796CA75}" srcOrd="0" destOrd="0" presId="urn:microsoft.com/office/officeart/2005/8/layout/vList4"/>
    <dgm:cxn modelId="{8EDD2C97-BECD-4910-9D02-DFE73B1E2911}" type="presParOf" srcId="{EC9C6581-3588-456C-8511-2B3E38E7C5D5}" destId="{D4293C39-3BE1-4165-9152-30B011FAF2BA}" srcOrd="1" destOrd="0" presId="urn:microsoft.com/office/officeart/2005/8/layout/vList4"/>
    <dgm:cxn modelId="{16D9D3D9-1E85-458C-A88E-819CB38DA60D}" type="presParOf" srcId="{EC9C6581-3588-456C-8511-2B3E38E7C5D5}" destId="{126D4FF6-5BC3-467B-B712-7500AEC56E27}" srcOrd="2" destOrd="0" presId="urn:microsoft.com/office/officeart/2005/8/layout/vList4"/>
  </dgm:cxnLst>
  <dgm:bg/>
  <dgm:whole/>
</dgm:dataModel>
</file>

<file path=ppt/diagrams/data11.xml><?xml version="1.0" encoding="utf-8"?>
<dgm:dataModel xmlns:dgm="http://schemas.openxmlformats.org/drawingml/2006/diagram" xmlns:a="http://schemas.openxmlformats.org/drawingml/2006/main">
  <dgm:ptLst>
    <dgm:pt modelId="{DD8A289E-34B0-4D73-A4C1-B2E85FD526D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985A21B-A995-4B79-835C-655A153F713B}">
      <dgm:prSet phldrT="[Text]"/>
      <dgm:spPr/>
      <dgm:t>
        <a:bodyPr/>
        <a:lstStyle/>
        <a:p>
          <a:r>
            <a:rPr lang="en-US" dirty="0" smtClean="0">
              <a:solidFill>
                <a:schemeClr val="bg1"/>
              </a:solidFill>
            </a:rPr>
            <a:t>PC Support Services</a:t>
          </a:r>
          <a:endParaRPr lang="en-US" dirty="0">
            <a:solidFill>
              <a:schemeClr val="bg1"/>
            </a:solidFill>
          </a:endParaRPr>
        </a:p>
      </dgm:t>
    </dgm:pt>
    <dgm:pt modelId="{41DF0BB4-601A-4303-866A-FBC0E2A72EC6}" type="parTrans" cxnId="{26E0CCA2-5649-4E15-8C92-F55CA2D432FF}">
      <dgm:prSet/>
      <dgm:spPr/>
      <dgm:t>
        <a:bodyPr/>
        <a:lstStyle/>
        <a:p>
          <a:endParaRPr lang="en-US"/>
        </a:p>
      </dgm:t>
    </dgm:pt>
    <dgm:pt modelId="{F3F1B64E-2F8A-4687-B036-D69A62867387}" type="sibTrans" cxnId="{26E0CCA2-5649-4E15-8C92-F55CA2D432FF}">
      <dgm:prSet/>
      <dgm:spPr/>
      <dgm:t>
        <a:bodyPr/>
        <a:lstStyle/>
        <a:p>
          <a:endParaRPr lang="en-US"/>
        </a:p>
      </dgm:t>
    </dgm:pt>
    <dgm:pt modelId="{36D4D954-6037-4B53-B415-8D958040ADA2}">
      <dgm:prSet phldrT="[Text]"/>
      <dgm:spPr/>
      <dgm:t>
        <a:bodyPr/>
        <a:lstStyle/>
        <a:p>
          <a:r>
            <a:rPr lang="en-US" dirty="0" smtClean="0">
              <a:solidFill>
                <a:schemeClr val="bg1"/>
              </a:solidFill>
            </a:rPr>
            <a:t>PC Support 2 - 8207220</a:t>
          </a:r>
          <a:endParaRPr lang="en-US" dirty="0">
            <a:solidFill>
              <a:schemeClr val="bg1"/>
            </a:solidFill>
          </a:endParaRPr>
        </a:p>
      </dgm:t>
    </dgm:pt>
    <dgm:pt modelId="{6E113703-D710-4746-A298-22F8B13D2C5A}" type="parTrans" cxnId="{3DC1EBE4-1A80-4B6B-8D00-B285A41957B0}">
      <dgm:prSet/>
      <dgm:spPr/>
      <dgm:t>
        <a:bodyPr/>
        <a:lstStyle/>
        <a:p>
          <a:endParaRPr lang="en-US"/>
        </a:p>
      </dgm:t>
    </dgm:pt>
    <dgm:pt modelId="{9A1F7BD2-417F-41B0-BB7C-354EDBE884B0}" type="sibTrans" cxnId="{3DC1EBE4-1A80-4B6B-8D00-B285A41957B0}">
      <dgm:prSet/>
      <dgm:spPr/>
      <dgm:t>
        <a:bodyPr/>
        <a:lstStyle/>
        <a:p>
          <a:endParaRPr lang="en-US"/>
        </a:p>
      </dgm:t>
    </dgm:pt>
    <dgm:pt modelId="{C0A18470-2C52-4DC0-861F-F94FFC3E0F76}">
      <dgm:prSet phldrT="[Text]"/>
      <dgm:spPr/>
      <dgm:t>
        <a:bodyPr/>
        <a:lstStyle/>
        <a:p>
          <a:r>
            <a:rPr lang="en-US" dirty="0" smtClean="0">
              <a:solidFill>
                <a:schemeClr val="bg1"/>
              </a:solidFill>
            </a:rPr>
            <a:t>PC Support 3 - 8207230 </a:t>
          </a:r>
          <a:endParaRPr lang="en-US" dirty="0">
            <a:solidFill>
              <a:schemeClr val="bg1"/>
            </a:solidFill>
          </a:endParaRPr>
        </a:p>
      </dgm:t>
    </dgm:pt>
    <dgm:pt modelId="{ED5D7ACC-7BE3-413C-B2E6-CB289B5AC0A1}" type="parTrans" cxnId="{B4AECFEC-24D0-4B2D-9BA2-EE5E9F93D859}">
      <dgm:prSet/>
      <dgm:spPr/>
      <dgm:t>
        <a:bodyPr/>
        <a:lstStyle/>
        <a:p>
          <a:endParaRPr lang="en-US"/>
        </a:p>
      </dgm:t>
    </dgm:pt>
    <dgm:pt modelId="{141B50E1-84AA-40B8-81B0-211903AB7FBC}" type="sibTrans" cxnId="{B4AECFEC-24D0-4B2D-9BA2-EE5E9F93D859}">
      <dgm:prSet/>
      <dgm:spPr/>
      <dgm:t>
        <a:bodyPr/>
        <a:lstStyle/>
        <a:p>
          <a:endParaRPr lang="en-US"/>
        </a:p>
      </dgm:t>
    </dgm:pt>
    <dgm:pt modelId="{82F269D9-F9D3-4931-9CB7-D51A0D080676}">
      <dgm:prSet phldrT="[Text]"/>
      <dgm:spPr/>
      <dgm:t>
        <a:bodyPr/>
        <a:lstStyle/>
        <a:p>
          <a:r>
            <a:rPr lang="en-US" dirty="0" smtClean="0">
              <a:solidFill>
                <a:schemeClr val="bg1"/>
              </a:solidFill>
            </a:rPr>
            <a:t>New Media Technology</a:t>
          </a:r>
          <a:endParaRPr lang="en-US" dirty="0">
            <a:solidFill>
              <a:schemeClr val="bg1"/>
            </a:solidFill>
          </a:endParaRPr>
        </a:p>
      </dgm:t>
    </dgm:pt>
    <dgm:pt modelId="{AAB95961-E272-4AA1-A677-8E11D5D19445}" type="parTrans" cxnId="{02A77FBF-2F33-4FAC-93CC-7FE5DF95E1C7}">
      <dgm:prSet/>
      <dgm:spPr/>
      <dgm:t>
        <a:bodyPr/>
        <a:lstStyle/>
        <a:p>
          <a:endParaRPr lang="en-US"/>
        </a:p>
      </dgm:t>
    </dgm:pt>
    <dgm:pt modelId="{612501C2-450A-4892-8E6C-41A28CEDC933}" type="sibTrans" cxnId="{02A77FBF-2F33-4FAC-93CC-7FE5DF95E1C7}">
      <dgm:prSet/>
      <dgm:spPr/>
      <dgm:t>
        <a:bodyPr/>
        <a:lstStyle/>
        <a:p>
          <a:endParaRPr lang="en-US"/>
        </a:p>
      </dgm:t>
    </dgm:pt>
    <dgm:pt modelId="{D2599E3A-1EEF-48F7-83BB-B2F54572AE05}">
      <dgm:prSet phldrT="[Text]"/>
      <dgm:spPr/>
      <dgm:t>
        <a:bodyPr/>
        <a:lstStyle/>
        <a:p>
          <a:r>
            <a:rPr lang="en-US" dirty="0" smtClean="0">
              <a:solidFill>
                <a:schemeClr val="bg1"/>
              </a:solidFill>
            </a:rPr>
            <a:t>Web Design 1 – 8207110</a:t>
          </a:r>
          <a:endParaRPr lang="en-US" dirty="0">
            <a:solidFill>
              <a:schemeClr val="bg1"/>
            </a:solidFill>
          </a:endParaRPr>
        </a:p>
      </dgm:t>
    </dgm:pt>
    <dgm:pt modelId="{9A5479DA-3F9A-4ECA-9F6D-1A4E5FB6D6CB}" type="parTrans" cxnId="{CC5216AE-BA0D-44D3-8E8A-D7C95E8B6DD8}">
      <dgm:prSet/>
      <dgm:spPr/>
      <dgm:t>
        <a:bodyPr/>
        <a:lstStyle/>
        <a:p>
          <a:endParaRPr lang="en-US"/>
        </a:p>
      </dgm:t>
    </dgm:pt>
    <dgm:pt modelId="{B6955B85-2BF1-46DB-91D8-F6A365585EDD}" type="sibTrans" cxnId="{CC5216AE-BA0D-44D3-8E8A-D7C95E8B6DD8}">
      <dgm:prSet/>
      <dgm:spPr/>
      <dgm:t>
        <a:bodyPr/>
        <a:lstStyle/>
        <a:p>
          <a:endParaRPr lang="en-US"/>
        </a:p>
      </dgm:t>
    </dgm:pt>
    <dgm:pt modelId="{BDC9A5D0-E095-467D-AF60-4F66F5AEC88C}">
      <dgm:prSet phldrT="[Text]"/>
      <dgm:spPr/>
      <dgm:t>
        <a:bodyPr/>
        <a:lstStyle/>
        <a:p>
          <a:r>
            <a:rPr lang="en-US" dirty="0" err="1" smtClean="0">
              <a:solidFill>
                <a:schemeClr val="bg1"/>
              </a:solidFill>
            </a:rPr>
            <a:t>CompTIA</a:t>
          </a:r>
          <a:r>
            <a:rPr lang="en-US" dirty="0" smtClean="0">
              <a:solidFill>
                <a:schemeClr val="bg1"/>
              </a:solidFill>
            </a:rPr>
            <a:t> A+ certification COMPT001</a:t>
          </a:r>
          <a:endParaRPr lang="en-US" dirty="0">
            <a:solidFill>
              <a:schemeClr val="bg1"/>
            </a:solidFill>
          </a:endParaRPr>
        </a:p>
      </dgm:t>
    </dgm:pt>
    <dgm:pt modelId="{3AACFCF0-583F-40C3-A19E-3133CC777755}" type="parTrans" cxnId="{EEFE5AB2-FCAA-4429-920C-9860F3939EE6}">
      <dgm:prSet/>
      <dgm:spPr/>
      <dgm:t>
        <a:bodyPr/>
        <a:lstStyle/>
        <a:p>
          <a:endParaRPr lang="en-US"/>
        </a:p>
      </dgm:t>
    </dgm:pt>
    <dgm:pt modelId="{8154086F-286F-4B71-A3C3-F491C0828B4D}" type="sibTrans" cxnId="{EEFE5AB2-FCAA-4429-920C-9860F3939EE6}">
      <dgm:prSet/>
      <dgm:spPr/>
      <dgm:t>
        <a:bodyPr/>
        <a:lstStyle/>
        <a:p>
          <a:endParaRPr lang="en-US"/>
        </a:p>
      </dgm:t>
    </dgm:pt>
    <dgm:pt modelId="{052C6681-E862-41F9-B6D9-14EE89582606}">
      <dgm:prSet phldrT="[Text]"/>
      <dgm:spPr/>
      <dgm:t>
        <a:bodyPr/>
        <a:lstStyle/>
        <a:p>
          <a:r>
            <a:rPr lang="en-US" dirty="0" err="1" smtClean="0">
              <a:solidFill>
                <a:schemeClr val="bg1"/>
              </a:solidFill>
            </a:rPr>
            <a:t>CompTIA</a:t>
          </a:r>
          <a:r>
            <a:rPr lang="en-US" dirty="0" smtClean="0">
              <a:solidFill>
                <a:schemeClr val="bg1"/>
              </a:solidFill>
            </a:rPr>
            <a:t> Network+ Certification COMPT006</a:t>
          </a:r>
          <a:endParaRPr lang="en-US" dirty="0">
            <a:solidFill>
              <a:schemeClr val="bg1"/>
            </a:solidFill>
          </a:endParaRPr>
        </a:p>
      </dgm:t>
    </dgm:pt>
    <dgm:pt modelId="{A7975E80-D869-4E22-83E8-762A8E815533}" type="parTrans" cxnId="{4EAFAA47-38C8-4431-947A-0D43CFFB91B5}">
      <dgm:prSet/>
      <dgm:spPr/>
      <dgm:t>
        <a:bodyPr/>
        <a:lstStyle/>
        <a:p>
          <a:endParaRPr lang="en-US"/>
        </a:p>
      </dgm:t>
    </dgm:pt>
    <dgm:pt modelId="{8B56BD8C-74D0-44BA-BD62-7050D867A552}" type="sibTrans" cxnId="{4EAFAA47-38C8-4431-947A-0D43CFFB91B5}">
      <dgm:prSet/>
      <dgm:spPr/>
      <dgm:t>
        <a:bodyPr/>
        <a:lstStyle/>
        <a:p>
          <a:endParaRPr lang="en-US"/>
        </a:p>
      </dgm:t>
    </dgm:pt>
    <dgm:pt modelId="{B83AE534-7403-471C-839E-AD5CEB8F382B}">
      <dgm:prSet phldrT="[Text]"/>
      <dgm:spPr/>
      <dgm:t>
        <a:bodyPr/>
        <a:lstStyle/>
        <a:p>
          <a:r>
            <a:rPr lang="en-US" dirty="0" smtClean="0">
              <a:solidFill>
                <a:schemeClr val="bg1"/>
              </a:solidFill>
            </a:rPr>
            <a:t>Adobe Certified Associate (Dreamweaver) ADOBE010</a:t>
          </a:r>
          <a:endParaRPr lang="en-US" dirty="0">
            <a:solidFill>
              <a:schemeClr val="bg1"/>
            </a:solidFill>
          </a:endParaRPr>
        </a:p>
      </dgm:t>
    </dgm:pt>
    <dgm:pt modelId="{2A9FD190-ECEE-4C6A-9027-19B2D0D0F221}" type="parTrans" cxnId="{18D0A366-77CE-41A0-9A5F-5162B0A1624F}">
      <dgm:prSet/>
      <dgm:spPr/>
      <dgm:t>
        <a:bodyPr/>
        <a:lstStyle/>
        <a:p>
          <a:endParaRPr lang="en-US"/>
        </a:p>
      </dgm:t>
    </dgm:pt>
    <dgm:pt modelId="{84F850CB-41DD-4077-9F39-C7C61F79F381}" type="sibTrans" cxnId="{18D0A366-77CE-41A0-9A5F-5162B0A1624F}">
      <dgm:prSet/>
      <dgm:spPr/>
      <dgm:t>
        <a:bodyPr/>
        <a:lstStyle/>
        <a:p>
          <a:endParaRPr lang="en-US"/>
        </a:p>
      </dgm:t>
    </dgm:pt>
    <dgm:pt modelId="{AEBD210F-D5B5-4E0F-B241-39ED63DB541B}">
      <dgm:prSet phldrT="[Text]"/>
      <dgm:spPr/>
      <dgm:t>
        <a:bodyPr/>
        <a:lstStyle/>
        <a:p>
          <a:r>
            <a:rPr lang="en-US" dirty="0" smtClean="0">
              <a:solidFill>
                <a:schemeClr val="bg1"/>
              </a:solidFill>
            </a:rPr>
            <a:t>Apple Certified Pro (ACP) Final Cut Pro APPLE009</a:t>
          </a:r>
          <a:endParaRPr lang="en-US" dirty="0">
            <a:solidFill>
              <a:schemeClr val="bg1"/>
            </a:solidFill>
          </a:endParaRPr>
        </a:p>
      </dgm:t>
    </dgm:pt>
    <dgm:pt modelId="{BBF1F494-E11F-4B76-B9FF-373B9E3855A8}" type="parTrans" cxnId="{301A300A-7592-414F-BDDD-6208F94F4ACC}">
      <dgm:prSet/>
      <dgm:spPr/>
      <dgm:t>
        <a:bodyPr/>
        <a:lstStyle/>
        <a:p>
          <a:endParaRPr lang="en-US"/>
        </a:p>
      </dgm:t>
    </dgm:pt>
    <dgm:pt modelId="{8FEE9128-5554-48A9-9A06-5CD385A4FABF}" type="sibTrans" cxnId="{301A300A-7592-414F-BDDD-6208F94F4ACC}">
      <dgm:prSet/>
      <dgm:spPr/>
      <dgm:t>
        <a:bodyPr/>
        <a:lstStyle/>
        <a:p>
          <a:endParaRPr lang="en-US"/>
        </a:p>
      </dgm:t>
    </dgm:pt>
    <dgm:pt modelId="{1ECFABA4-D687-4F27-9DAF-55179832E904}">
      <dgm:prSet phldrT="[Text]"/>
      <dgm:spPr/>
      <dgm:t>
        <a:bodyPr/>
        <a:lstStyle/>
        <a:p>
          <a:r>
            <a:rPr lang="en-US" dirty="0" smtClean="0">
              <a:solidFill>
                <a:schemeClr val="bg1"/>
              </a:solidFill>
            </a:rPr>
            <a:t>Digital Video and Sound Fundamentals - 8207420 </a:t>
          </a:r>
          <a:endParaRPr lang="en-US" dirty="0">
            <a:solidFill>
              <a:schemeClr val="bg1"/>
            </a:solidFill>
          </a:endParaRPr>
        </a:p>
      </dgm:t>
    </dgm:pt>
    <dgm:pt modelId="{238B3B36-FE18-43B6-83DA-B41379D44CA7}" type="parTrans" cxnId="{039A74F6-E5BB-4380-BBB0-3D54CCA2036A}">
      <dgm:prSet/>
      <dgm:spPr/>
      <dgm:t>
        <a:bodyPr/>
        <a:lstStyle/>
        <a:p>
          <a:endParaRPr lang="en-US"/>
        </a:p>
      </dgm:t>
    </dgm:pt>
    <dgm:pt modelId="{0EE6AA72-0109-4411-A27C-1D812AA0F827}" type="sibTrans" cxnId="{039A74F6-E5BB-4380-BBB0-3D54CCA2036A}">
      <dgm:prSet/>
      <dgm:spPr/>
      <dgm:t>
        <a:bodyPr/>
        <a:lstStyle/>
        <a:p>
          <a:endParaRPr lang="en-US"/>
        </a:p>
      </dgm:t>
    </dgm:pt>
    <dgm:pt modelId="{6617C88F-905C-4FCE-BAA3-BDA680CE3CE0}" type="pres">
      <dgm:prSet presAssocID="{DD8A289E-34B0-4D73-A4C1-B2E85FD526D9}" presName="linear" presStyleCnt="0">
        <dgm:presLayoutVars>
          <dgm:dir/>
          <dgm:resizeHandles val="exact"/>
        </dgm:presLayoutVars>
      </dgm:prSet>
      <dgm:spPr/>
      <dgm:t>
        <a:bodyPr/>
        <a:lstStyle/>
        <a:p>
          <a:endParaRPr lang="en-US"/>
        </a:p>
      </dgm:t>
    </dgm:pt>
    <dgm:pt modelId="{F2D932B2-FA9A-4BA4-91F4-E0E0C0DDDF9B}" type="pres">
      <dgm:prSet presAssocID="{B985A21B-A995-4B79-835C-655A153F713B}" presName="comp" presStyleCnt="0"/>
      <dgm:spPr/>
    </dgm:pt>
    <dgm:pt modelId="{61020809-9450-4345-8623-F940B128B02C}" type="pres">
      <dgm:prSet presAssocID="{B985A21B-A995-4B79-835C-655A153F713B}" presName="box" presStyleLbl="node1" presStyleIdx="0" presStyleCnt="2"/>
      <dgm:spPr/>
      <dgm:t>
        <a:bodyPr/>
        <a:lstStyle/>
        <a:p>
          <a:endParaRPr lang="en-US"/>
        </a:p>
      </dgm:t>
    </dgm:pt>
    <dgm:pt modelId="{4B425B99-7443-449C-93CD-3A4144E53455}" type="pres">
      <dgm:prSet presAssocID="{B985A21B-A995-4B79-835C-655A153F713B}" presName="img" presStyleLbl="fgImgPlace1" presStyleIdx="0" presStyleCnt="2"/>
      <dgm:spPr>
        <a:blipFill rotWithShape="0">
          <a:blip xmlns:r="http://schemas.openxmlformats.org/officeDocument/2006/relationships" r:embed="rId1"/>
          <a:stretch>
            <a:fillRect/>
          </a:stretch>
        </a:blipFill>
      </dgm:spPr>
    </dgm:pt>
    <dgm:pt modelId="{47EA0940-4E81-4ECB-B58C-ADF3C98E40F1}" type="pres">
      <dgm:prSet presAssocID="{B985A21B-A995-4B79-835C-655A153F713B}" presName="text" presStyleLbl="node1" presStyleIdx="0" presStyleCnt="2">
        <dgm:presLayoutVars>
          <dgm:bulletEnabled val="1"/>
        </dgm:presLayoutVars>
      </dgm:prSet>
      <dgm:spPr/>
      <dgm:t>
        <a:bodyPr/>
        <a:lstStyle/>
        <a:p>
          <a:endParaRPr lang="en-US"/>
        </a:p>
      </dgm:t>
    </dgm:pt>
    <dgm:pt modelId="{BE0C6D25-5EA7-4334-B79C-768665046670}" type="pres">
      <dgm:prSet presAssocID="{F3F1B64E-2F8A-4687-B036-D69A62867387}" presName="spacer" presStyleCnt="0"/>
      <dgm:spPr/>
    </dgm:pt>
    <dgm:pt modelId="{498EA8A8-DF6D-4D75-9221-26C641A2B68D}" type="pres">
      <dgm:prSet presAssocID="{82F269D9-F9D3-4931-9CB7-D51A0D080676}" presName="comp" presStyleCnt="0"/>
      <dgm:spPr/>
    </dgm:pt>
    <dgm:pt modelId="{2DAB6460-D071-4F06-ADF8-CD3E263477D9}" type="pres">
      <dgm:prSet presAssocID="{82F269D9-F9D3-4931-9CB7-D51A0D080676}" presName="box" presStyleLbl="node1" presStyleIdx="1" presStyleCnt="2"/>
      <dgm:spPr/>
      <dgm:t>
        <a:bodyPr/>
        <a:lstStyle/>
        <a:p>
          <a:endParaRPr lang="en-US"/>
        </a:p>
      </dgm:t>
    </dgm:pt>
    <dgm:pt modelId="{8C580AAB-910D-44F8-B7BB-131DC60CA489}" type="pres">
      <dgm:prSet presAssocID="{82F269D9-F9D3-4931-9CB7-D51A0D080676}" presName="img" presStyleLbl="fgImgPlace1" presStyleIdx="1" presStyleCnt="2"/>
      <dgm:spPr>
        <a:blipFill rotWithShape="0">
          <a:blip xmlns:r="http://schemas.openxmlformats.org/officeDocument/2006/relationships" r:embed="rId2"/>
          <a:stretch>
            <a:fillRect/>
          </a:stretch>
        </a:blipFill>
      </dgm:spPr>
    </dgm:pt>
    <dgm:pt modelId="{79D84D53-0716-4D5C-A58D-8D47307B9C60}" type="pres">
      <dgm:prSet presAssocID="{82F269D9-F9D3-4931-9CB7-D51A0D080676}" presName="text" presStyleLbl="node1" presStyleIdx="1" presStyleCnt="2">
        <dgm:presLayoutVars>
          <dgm:bulletEnabled val="1"/>
        </dgm:presLayoutVars>
      </dgm:prSet>
      <dgm:spPr/>
      <dgm:t>
        <a:bodyPr/>
        <a:lstStyle/>
        <a:p>
          <a:endParaRPr lang="en-US"/>
        </a:p>
      </dgm:t>
    </dgm:pt>
  </dgm:ptLst>
  <dgm:cxnLst>
    <dgm:cxn modelId="{039A74F6-E5BB-4380-BBB0-3D54CCA2036A}" srcId="{82F269D9-F9D3-4931-9CB7-D51A0D080676}" destId="{1ECFABA4-D687-4F27-9DAF-55179832E904}" srcOrd="0" destOrd="0" parTransId="{238B3B36-FE18-43B6-83DA-B41379D44CA7}" sibTransId="{0EE6AA72-0109-4411-A27C-1D812AA0F827}"/>
    <dgm:cxn modelId="{301A300A-7592-414F-BDDD-6208F94F4ACC}" srcId="{1ECFABA4-D687-4F27-9DAF-55179832E904}" destId="{AEBD210F-D5B5-4E0F-B241-39ED63DB541B}" srcOrd="0" destOrd="0" parTransId="{BBF1F494-E11F-4B76-B9FF-373B9E3855A8}" sibTransId="{8FEE9128-5554-48A9-9A06-5CD385A4FABF}"/>
    <dgm:cxn modelId="{100DA313-0D53-4151-B42E-507D3B8C5344}" type="presOf" srcId="{1ECFABA4-D687-4F27-9DAF-55179832E904}" destId="{79D84D53-0716-4D5C-A58D-8D47307B9C60}" srcOrd="1" destOrd="1" presId="urn:microsoft.com/office/officeart/2005/8/layout/vList4"/>
    <dgm:cxn modelId="{6A9B0EB3-999E-4B1A-AD97-4A5354C3934A}" type="presOf" srcId="{D2599E3A-1EEF-48F7-83BB-B2F54572AE05}" destId="{2DAB6460-D071-4F06-ADF8-CD3E263477D9}" srcOrd="0" destOrd="3" presId="urn:microsoft.com/office/officeart/2005/8/layout/vList4"/>
    <dgm:cxn modelId="{CC5216AE-BA0D-44D3-8E8A-D7C95E8B6DD8}" srcId="{82F269D9-F9D3-4931-9CB7-D51A0D080676}" destId="{D2599E3A-1EEF-48F7-83BB-B2F54572AE05}" srcOrd="1" destOrd="0" parTransId="{9A5479DA-3F9A-4ECA-9F6D-1A4E5FB6D6CB}" sibTransId="{B6955B85-2BF1-46DB-91D8-F6A365585EDD}"/>
    <dgm:cxn modelId="{DFF45D8B-56A6-4AE3-8972-79DD93D764E5}" type="presOf" srcId="{AEBD210F-D5B5-4E0F-B241-39ED63DB541B}" destId="{2DAB6460-D071-4F06-ADF8-CD3E263477D9}" srcOrd="0" destOrd="2" presId="urn:microsoft.com/office/officeart/2005/8/layout/vList4"/>
    <dgm:cxn modelId="{75788CC5-7AAA-43B7-B801-508BC50B75D6}" type="presOf" srcId="{1ECFABA4-D687-4F27-9DAF-55179832E904}" destId="{2DAB6460-D071-4F06-ADF8-CD3E263477D9}" srcOrd="0" destOrd="1" presId="urn:microsoft.com/office/officeart/2005/8/layout/vList4"/>
    <dgm:cxn modelId="{D3EE6F62-9854-4382-879F-D815275D2457}" type="presOf" srcId="{DD8A289E-34B0-4D73-A4C1-B2E85FD526D9}" destId="{6617C88F-905C-4FCE-BAA3-BDA680CE3CE0}" srcOrd="0" destOrd="0" presId="urn:microsoft.com/office/officeart/2005/8/layout/vList4"/>
    <dgm:cxn modelId="{94CFA01B-CE8D-4619-9BA7-1F94A8425362}" type="presOf" srcId="{B985A21B-A995-4B79-835C-655A153F713B}" destId="{47EA0940-4E81-4ECB-B58C-ADF3C98E40F1}" srcOrd="1" destOrd="0" presId="urn:microsoft.com/office/officeart/2005/8/layout/vList4"/>
    <dgm:cxn modelId="{5F59CDD5-9D4D-4727-97BF-AEC9236B7004}" type="presOf" srcId="{36D4D954-6037-4B53-B415-8D958040ADA2}" destId="{47EA0940-4E81-4ECB-B58C-ADF3C98E40F1}" srcOrd="1" destOrd="1" presId="urn:microsoft.com/office/officeart/2005/8/layout/vList4"/>
    <dgm:cxn modelId="{3E2D8EC6-620C-490A-AA96-216AD4502374}" type="presOf" srcId="{B83AE534-7403-471C-839E-AD5CEB8F382B}" destId="{2DAB6460-D071-4F06-ADF8-CD3E263477D9}" srcOrd="0" destOrd="4" presId="urn:microsoft.com/office/officeart/2005/8/layout/vList4"/>
    <dgm:cxn modelId="{3DC1EBE4-1A80-4B6B-8D00-B285A41957B0}" srcId="{B985A21B-A995-4B79-835C-655A153F713B}" destId="{36D4D954-6037-4B53-B415-8D958040ADA2}" srcOrd="0" destOrd="0" parTransId="{6E113703-D710-4746-A298-22F8B13D2C5A}" sibTransId="{9A1F7BD2-417F-41B0-BB7C-354EDBE884B0}"/>
    <dgm:cxn modelId="{4EAFAA47-38C8-4431-947A-0D43CFFB91B5}" srcId="{C0A18470-2C52-4DC0-861F-F94FFC3E0F76}" destId="{052C6681-E862-41F9-B6D9-14EE89582606}" srcOrd="0" destOrd="0" parTransId="{A7975E80-D869-4E22-83E8-762A8E815533}" sibTransId="{8B56BD8C-74D0-44BA-BD62-7050D867A552}"/>
    <dgm:cxn modelId="{B8869B7F-25A5-4530-9A45-BA79986BF446}" type="presOf" srcId="{D2599E3A-1EEF-48F7-83BB-B2F54572AE05}" destId="{79D84D53-0716-4D5C-A58D-8D47307B9C60}" srcOrd="1" destOrd="3" presId="urn:microsoft.com/office/officeart/2005/8/layout/vList4"/>
    <dgm:cxn modelId="{21BDF244-7FEE-4EBC-B3BF-604750E05EA9}" type="presOf" srcId="{052C6681-E862-41F9-B6D9-14EE89582606}" destId="{61020809-9450-4345-8623-F940B128B02C}" srcOrd="0" destOrd="4" presId="urn:microsoft.com/office/officeart/2005/8/layout/vList4"/>
    <dgm:cxn modelId="{2814B97D-A6F4-4D74-8578-17630BE81B8D}" type="presOf" srcId="{C0A18470-2C52-4DC0-861F-F94FFC3E0F76}" destId="{47EA0940-4E81-4ECB-B58C-ADF3C98E40F1}" srcOrd="1" destOrd="3" presId="urn:microsoft.com/office/officeart/2005/8/layout/vList4"/>
    <dgm:cxn modelId="{1724A7D2-3B02-4E50-AE3C-01E8A243E49A}" type="presOf" srcId="{BDC9A5D0-E095-467D-AF60-4F66F5AEC88C}" destId="{61020809-9450-4345-8623-F940B128B02C}" srcOrd="0" destOrd="2" presId="urn:microsoft.com/office/officeart/2005/8/layout/vList4"/>
    <dgm:cxn modelId="{EEFE5AB2-FCAA-4429-920C-9860F3939EE6}" srcId="{36D4D954-6037-4B53-B415-8D958040ADA2}" destId="{BDC9A5D0-E095-467D-AF60-4F66F5AEC88C}" srcOrd="0" destOrd="0" parTransId="{3AACFCF0-583F-40C3-A19E-3133CC777755}" sibTransId="{8154086F-286F-4B71-A3C3-F491C0828B4D}"/>
    <dgm:cxn modelId="{8C01284E-F612-4257-A8C5-A5627151E56D}" type="presOf" srcId="{82F269D9-F9D3-4931-9CB7-D51A0D080676}" destId="{79D84D53-0716-4D5C-A58D-8D47307B9C60}" srcOrd="1" destOrd="0" presId="urn:microsoft.com/office/officeart/2005/8/layout/vList4"/>
    <dgm:cxn modelId="{02A77FBF-2F33-4FAC-93CC-7FE5DF95E1C7}" srcId="{DD8A289E-34B0-4D73-A4C1-B2E85FD526D9}" destId="{82F269D9-F9D3-4931-9CB7-D51A0D080676}" srcOrd="1" destOrd="0" parTransId="{AAB95961-E272-4AA1-A677-8E11D5D19445}" sibTransId="{612501C2-450A-4892-8E6C-41A28CEDC933}"/>
    <dgm:cxn modelId="{6E2EAFA3-896B-4BCB-86D9-6DDEA1924B90}" type="presOf" srcId="{82F269D9-F9D3-4931-9CB7-D51A0D080676}" destId="{2DAB6460-D071-4F06-ADF8-CD3E263477D9}" srcOrd="0" destOrd="0" presId="urn:microsoft.com/office/officeart/2005/8/layout/vList4"/>
    <dgm:cxn modelId="{07178234-D3E9-4506-AD63-50D5ABE38BEB}" type="presOf" srcId="{B83AE534-7403-471C-839E-AD5CEB8F382B}" destId="{79D84D53-0716-4D5C-A58D-8D47307B9C60}" srcOrd="1" destOrd="4" presId="urn:microsoft.com/office/officeart/2005/8/layout/vList4"/>
    <dgm:cxn modelId="{A3604E2A-280E-4645-9AD1-9F1EE4114332}" type="presOf" srcId="{B985A21B-A995-4B79-835C-655A153F713B}" destId="{61020809-9450-4345-8623-F940B128B02C}" srcOrd="0" destOrd="0" presId="urn:microsoft.com/office/officeart/2005/8/layout/vList4"/>
    <dgm:cxn modelId="{E4EF786D-9214-4727-BB09-ACD84552FA3F}" type="presOf" srcId="{36D4D954-6037-4B53-B415-8D958040ADA2}" destId="{61020809-9450-4345-8623-F940B128B02C}" srcOrd="0" destOrd="1" presId="urn:microsoft.com/office/officeart/2005/8/layout/vList4"/>
    <dgm:cxn modelId="{B4AECFEC-24D0-4B2D-9BA2-EE5E9F93D859}" srcId="{B985A21B-A995-4B79-835C-655A153F713B}" destId="{C0A18470-2C52-4DC0-861F-F94FFC3E0F76}" srcOrd="1" destOrd="0" parTransId="{ED5D7ACC-7BE3-413C-B2E6-CB289B5AC0A1}" sibTransId="{141B50E1-84AA-40B8-81B0-211903AB7FBC}"/>
    <dgm:cxn modelId="{26E0CCA2-5649-4E15-8C92-F55CA2D432FF}" srcId="{DD8A289E-34B0-4D73-A4C1-B2E85FD526D9}" destId="{B985A21B-A995-4B79-835C-655A153F713B}" srcOrd="0" destOrd="0" parTransId="{41DF0BB4-601A-4303-866A-FBC0E2A72EC6}" sibTransId="{F3F1B64E-2F8A-4687-B036-D69A62867387}"/>
    <dgm:cxn modelId="{F4B19B07-97D7-415B-8010-C28C9B93AA51}" type="presOf" srcId="{052C6681-E862-41F9-B6D9-14EE89582606}" destId="{47EA0940-4E81-4ECB-B58C-ADF3C98E40F1}" srcOrd="1" destOrd="4" presId="urn:microsoft.com/office/officeart/2005/8/layout/vList4"/>
    <dgm:cxn modelId="{D2FFF90B-AF82-4F9C-ADD7-D8C3AAA4E5CA}" type="presOf" srcId="{C0A18470-2C52-4DC0-861F-F94FFC3E0F76}" destId="{61020809-9450-4345-8623-F940B128B02C}" srcOrd="0" destOrd="3" presId="urn:microsoft.com/office/officeart/2005/8/layout/vList4"/>
    <dgm:cxn modelId="{960333BE-B566-4F28-8585-772001D4C514}" type="presOf" srcId="{BDC9A5D0-E095-467D-AF60-4F66F5AEC88C}" destId="{47EA0940-4E81-4ECB-B58C-ADF3C98E40F1}" srcOrd="1" destOrd="2" presId="urn:microsoft.com/office/officeart/2005/8/layout/vList4"/>
    <dgm:cxn modelId="{18D0A366-77CE-41A0-9A5F-5162B0A1624F}" srcId="{D2599E3A-1EEF-48F7-83BB-B2F54572AE05}" destId="{B83AE534-7403-471C-839E-AD5CEB8F382B}" srcOrd="0" destOrd="0" parTransId="{2A9FD190-ECEE-4C6A-9027-19B2D0D0F221}" sibTransId="{84F850CB-41DD-4077-9F39-C7C61F79F381}"/>
    <dgm:cxn modelId="{833FF53B-226E-4D46-A8B9-92B7D9966D9C}" type="presOf" srcId="{AEBD210F-D5B5-4E0F-B241-39ED63DB541B}" destId="{79D84D53-0716-4D5C-A58D-8D47307B9C60}" srcOrd="1" destOrd="2" presId="urn:microsoft.com/office/officeart/2005/8/layout/vList4"/>
    <dgm:cxn modelId="{EC45A2E2-AC87-45A2-94C5-41350E68C4DA}" type="presParOf" srcId="{6617C88F-905C-4FCE-BAA3-BDA680CE3CE0}" destId="{F2D932B2-FA9A-4BA4-91F4-E0E0C0DDDF9B}" srcOrd="0" destOrd="0" presId="urn:microsoft.com/office/officeart/2005/8/layout/vList4"/>
    <dgm:cxn modelId="{CDD66FBD-8EC3-47BB-8E1E-EB71D10A3442}" type="presParOf" srcId="{F2D932B2-FA9A-4BA4-91F4-E0E0C0DDDF9B}" destId="{61020809-9450-4345-8623-F940B128B02C}" srcOrd="0" destOrd="0" presId="urn:microsoft.com/office/officeart/2005/8/layout/vList4"/>
    <dgm:cxn modelId="{9940456E-C8F3-40C2-9008-B3A8BC97871C}" type="presParOf" srcId="{F2D932B2-FA9A-4BA4-91F4-E0E0C0DDDF9B}" destId="{4B425B99-7443-449C-93CD-3A4144E53455}" srcOrd="1" destOrd="0" presId="urn:microsoft.com/office/officeart/2005/8/layout/vList4"/>
    <dgm:cxn modelId="{434BED63-D67D-41D3-B29A-0C4227BD8B05}" type="presParOf" srcId="{F2D932B2-FA9A-4BA4-91F4-E0E0C0DDDF9B}" destId="{47EA0940-4E81-4ECB-B58C-ADF3C98E40F1}" srcOrd="2" destOrd="0" presId="urn:microsoft.com/office/officeart/2005/8/layout/vList4"/>
    <dgm:cxn modelId="{238643B5-5EAC-461E-ACF0-53EC3C9D4FF5}" type="presParOf" srcId="{6617C88F-905C-4FCE-BAA3-BDA680CE3CE0}" destId="{BE0C6D25-5EA7-4334-B79C-768665046670}" srcOrd="1" destOrd="0" presId="urn:microsoft.com/office/officeart/2005/8/layout/vList4"/>
    <dgm:cxn modelId="{538320E5-3582-447D-9035-3558EFD59964}" type="presParOf" srcId="{6617C88F-905C-4FCE-BAA3-BDA680CE3CE0}" destId="{498EA8A8-DF6D-4D75-9221-26C641A2B68D}" srcOrd="2" destOrd="0" presId="urn:microsoft.com/office/officeart/2005/8/layout/vList4"/>
    <dgm:cxn modelId="{7316E298-739D-4A1F-8F0F-5BDED02CE169}" type="presParOf" srcId="{498EA8A8-DF6D-4D75-9221-26C641A2B68D}" destId="{2DAB6460-D071-4F06-ADF8-CD3E263477D9}" srcOrd="0" destOrd="0" presId="urn:microsoft.com/office/officeart/2005/8/layout/vList4"/>
    <dgm:cxn modelId="{7491504D-D031-4A56-B057-6748395F4FEF}" type="presParOf" srcId="{498EA8A8-DF6D-4D75-9221-26C641A2B68D}" destId="{8C580AAB-910D-44F8-B7BB-131DC60CA489}" srcOrd="1" destOrd="0" presId="urn:microsoft.com/office/officeart/2005/8/layout/vList4"/>
    <dgm:cxn modelId="{7F569EBE-A476-407E-B5CB-AFEF229FCBCD}" type="presParOf" srcId="{498EA8A8-DF6D-4D75-9221-26C641A2B68D}" destId="{79D84D53-0716-4D5C-A58D-8D47307B9C60}" srcOrd="2" destOrd="0" presId="urn:microsoft.com/office/officeart/2005/8/layout/vList4"/>
  </dgm:cxnLst>
  <dgm:bg/>
  <dgm:whole/>
</dgm:dataModel>
</file>

<file path=ppt/diagrams/data12.xml><?xml version="1.0" encoding="utf-8"?>
<dgm:dataModel xmlns:dgm="http://schemas.openxmlformats.org/drawingml/2006/diagram" xmlns:a="http://schemas.openxmlformats.org/drawingml/2006/main">
  <dgm:ptLst>
    <dgm:pt modelId="{B75555A9-B499-46F2-A87E-417A7270932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E58232F5-CB90-4924-8E55-0195DCE671D3}">
      <dgm:prSet phldrT="[Text]"/>
      <dgm:spPr/>
      <dgm:t>
        <a:bodyPr/>
        <a:lstStyle/>
        <a:p>
          <a:r>
            <a:rPr lang="en-US" dirty="0" smtClean="0">
              <a:solidFill>
                <a:schemeClr val="bg1"/>
              </a:solidFill>
            </a:rPr>
            <a:t>Web Design Services</a:t>
          </a:r>
          <a:endParaRPr lang="en-US" dirty="0">
            <a:solidFill>
              <a:schemeClr val="bg1"/>
            </a:solidFill>
          </a:endParaRPr>
        </a:p>
      </dgm:t>
    </dgm:pt>
    <dgm:pt modelId="{C6024141-13E2-434F-B33E-7A4637EA9C45}" type="parTrans" cxnId="{377D7804-5128-4C8A-9056-A46FC7728F3F}">
      <dgm:prSet/>
      <dgm:spPr/>
      <dgm:t>
        <a:bodyPr/>
        <a:lstStyle/>
        <a:p>
          <a:endParaRPr lang="en-US"/>
        </a:p>
      </dgm:t>
    </dgm:pt>
    <dgm:pt modelId="{F3442E1B-823C-41C1-84E3-320B187AFEF3}" type="sibTrans" cxnId="{377D7804-5128-4C8A-9056-A46FC7728F3F}">
      <dgm:prSet/>
      <dgm:spPr/>
      <dgm:t>
        <a:bodyPr/>
        <a:lstStyle/>
        <a:p>
          <a:endParaRPr lang="en-US"/>
        </a:p>
      </dgm:t>
    </dgm:pt>
    <dgm:pt modelId="{CBB70E11-74AF-4FFE-AEE4-6ED807A9D012}">
      <dgm:prSet phldrT="[Text]"/>
      <dgm:spPr/>
      <dgm:t>
        <a:bodyPr/>
        <a:lstStyle/>
        <a:p>
          <a:r>
            <a:rPr lang="en-US" dirty="0" smtClean="0">
              <a:solidFill>
                <a:schemeClr val="bg1"/>
              </a:solidFill>
            </a:rPr>
            <a:t>Web Design 2 - 8207120 </a:t>
          </a:r>
          <a:endParaRPr lang="en-US" dirty="0">
            <a:solidFill>
              <a:schemeClr val="bg1"/>
            </a:solidFill>
          </a:endParaRPr>
        </a:p>
      </dgm:t>
    </dgm:pt>
    <dgm:pt modelId="{B1AD6F90-E206-4D48-BE0F-0ABCD8904F54}" type="parTrans" cxnId="{EEA84AF3-5AAC-427D-9186-0F57635BB127}">
      <dgm:prSet/>
      <dgm:spPr/>
      <dgm:t>
        <a:bodyPr/>
        <a:lstStyle/>
        <a:p>
          <a:endParaRPr lang="en-US"/>
        </a:p>
      </dgm:t>
    </dgm:pt>
    <dgm:pt modelId="{8F13EFAC-C079-4493-84C7-528C404AC22B}" type="sibTrans" cxnId="{EEA84AF3-5AAC-427D-9186-0F57635BB127}">
      <dgm:prSet/>
      <dgm:spPr/>
      <dgm:t>
        <a:bodyPr/>
        <a:lstStyle/>
        <a:p>
          <a:endParaRPr lang="en-US"/>
        </a:p>
      </dgm:t>
    </dgm:pt>
    <dgm:pt modelId="{00CA46D0-99DD-4AC3-8160-C7E1E79C9D0E}">
      <dgm:prSet phldrT="[Text]"/>
      <dgm:spPr/>
      <dgm:t>
        <a:bodyPr/>
        <a:lstStyle/>
        <a:p>
          <a:r>
            <a:rPr lang="en-US" dirty="0" smtClean="0">
              <a:solidFill>
                <a:schemeClr val="bg1"/>
              </a:solidFill>
            </a:rPr>
            <a:t>Adobe Certified Associate (Dreamweaver) ADOBE010</a:t>
          </a:r>
          <a:endParaRPr lang="en-US" dirty="0">
            <a:solidFill>
              <a:schemeClr val="bg1"/>
            </a:solidFill>
          </a:endParaRPr>
        </a:p>
      </dgm:t>
    </dgm:pt>
    <dgm:pt modelId="{64A04591-D5E6-423C-9825-E3ED8D20A658}" type="parTrans" cxnId="{AD82481C-1A56-4C42-B61F-46E00F291017}">
      <dgm:prSet/>
      <dgm:spPr/>
      <dgm:t>
        <a:bodyPr/>
        <a:lstStyle/>
        <a:p>
          <a:endParaRPr lang="en-US"/>
        </a:p>
      </dgm:t>
    </dgm:pt>
    <dgm:pt modelId="{C2F5FD1C-6EAE-4AEA-A5E6-9E54632A139E}" type="sibTrans" cxnId="{AD82481C-1A56-4C42-B61F-46E00F291017}">
      <dgm:prSet/>
      <dgm:spPr/>
      <dgm:t>
        <a:bodyPr/>
        <a:lstStyle/>
        <a:p>
          <a:endParaRPr lang="en-US"/>
        </a:p>
      </dgm:t>
    </dgm:pt>
    <dgm:pt modelId="{AA3B32BE-2CD1-484B-B5E7-C58BE3690EB2}">
      <dgm:prSet phldrT="[Text]"/>
      <dgm:spPr/>
      <dgm:t>
        <a:bodyPr/>
        <a:lstStyle/>
        <a:p>
          <a:r>
            <a:rPr lang="en-US" dirty="0" smtClean="0">
              <a:solidFill>
                <a:schemeClr val="bg1"/>
              </a:solidFill>
            </a:rPr>
            <a:t>Academy of Finance</a:t>
          </a:r>
          <a:endParaRPr lang="en-US" dirty="0">
            <a:solidFill>
              <a:schemeClr val="bg1"/>
            </a:solidFill>
          </a:endParaRPr>
        </a:p>
      </dgm:t>
    </dgm:pt>
    <dgm:pt modelId="{F5D92DD0-BFBF-4C7F-9DB2-27B288B952B5}" type="parTrans" cxnId="{E9505F56-19E1-4972-A88A-155737520A5B}">
      <dgm:prSet/>
      <dgm:spPr/>
      <dgm:t>
        <a:bodyPr/>
        <a:lstStyle/>
        <a:p>
          <a:endParaRPr lang="en-US"/>
        </a:p>
      </dgm:t>
    </dgm:pt>
    <dgm:pt modelId="{74BAED19-65F7-4056-B865-3410EBCBA14B}" type="sibTrans" cxnId="{E9505F56-19E1-4972-A88A-155737520A5B}">
      <dgm:prSet/>
      <dgm:spPr/>
      <dgm:t>
        <a:bodyPr/>
        <a:lstStyle/>
        <a:p>
          <a:endParaRPr lang="en-US"/>
        </a:p>
      </dgm:t>
    </dgm:pt>
    <dgm:pt modelId="{A490A55F-7FEE-47BF-9FF5-4426AEB281DC}">
      <dgm:prSet phldrT="[Text]"/>
      <dgm:spPr/>
      <dgm:t>
        <a:bodyPr/>
        <a:lstStyle/>
        <a:p>
          <a:r>
            <a:rPr lang="en-US" dirty="0" smtClean="0">
              <a:solidFill>
                <a:schemeClr val="bg1"/>
              </a:solidFill>
            </a:rPr>
            <a:t>Personal Financial Planning - 8815120</a:t>
          </a:r>
          <a:endParaRPr lang="en-US" dirty="0">
            <a:solidFill>
              <a:schemeClr val="bg1"/>
            </a:solidFill>
          </a:endParaRPr>
        </a:p>
      </dgm:t>
    </dgm:pt>
    <dgm:pt modelId="{23087A63-9A64-4ED1-929B-13BFD204A79F}" type="parTrans" cxnId="{A549B1F4-926B-4920-8D01-5105FB5E1651}">
      <dgm:prSet/>
      <dgm:spPr/>
      <dgm:t>
        <a:bodyPr/>
        <a:lstStyle/>
        <a:p>
          <a:endParaRPr lang="en-US"/>
        </a:p>
      </dgm:t>
    </dgm:pt>
    <dgm:pt modelId="{657019F5-D255-408F-AC2C-58E0078B192A}" type="sibTrans" cxnId="{A549B1F4-926B-4920-8D01-5105FB5E1651}">
      <dgm:prSet/>
      <dgm:spPr/>
      <dgm:t>
        <a:bodyPr/>
        <a:lstStyle/>
        <a:p>
          <a:endParaRPr lang="en-US"/>
        </a:p>
      </dgm:t>
    </dgm:pt>
    <dgm:pt modelId="{40F1F3DC-0E27-4212-AB17-2F2377A7C281}">
      <dgm:prSet phldrT="[Text]"/>
      <dgm:spPr/>
      <dgm:t>
        <a:bodyPr/>
        <a:lstStyle/>
        <a:p>
          <a:r>
            <a:rPr lang="en-US" dirty="0" smtClean="0">
              <a:solidFill>
                <a:schemeClr val="bg1"/>
              </a:solidFill>
            </a:rPr>
            <a:t>Microsoft MCAS Bundle Certification* MICRO061 or Microsoft Office Master MICRO017</a:t>
          </a:r>
          <a:endParaRPr lang="en-US" dirty="0">
            <a:solidFill>
              <a:schemeClr val="bg1"/>
            </a:solidFill>
          </a:endParaRPr>
        </a:p>
      </dgm:t>
    </dgm:pt>
    <dgm:pt modelId="{D8F23CCB-094D-4BFD-A536-EF793A749ABE}" type="parTrans" cxnId="{3C944E6D-4CC8-4897-B3ED-1C02C4938B8E}">
      <dgm:prSet/>
      <dgm:spPr/>
      <dgm:t>
        <a:bodyPr/>
        <a:lstStyle/>
        <a:p>
          <a:endParaRPr lang="en-US"/>
        </a:p>
      </dgm:t>
    </dgm:pt>
    <dgm:pt modelId="{F1F8699B-1C15-4DCA-8A13-61AE093BE9CE}" type="sibTrans" cxnId="{3C944E6D-4CC8-4897-B3ED-1C02C4938B8E}">
      <dgm:prSet/>
      <dgm:spPr/>
      <dgm:t>
        <a:bodyPr/>
        <a:lstStyle/>
        <a:p>
          <a:endParaRPr lang="en-US"/>
        </a:p>
      </dgm:t>
    </dgm:pt>
    <dgm:pt modelId="{91941B3E-EFA0-4705-B231-C2D75446B644}">
      <dgm:prSet phldrT="[Text]"/>
      <dgm:spPr/>
      <dgm:t>
        <a:bodyPr/>
        <a:lstStyle/>
        <a:p>
          <a:r>
            <a:rPr lang="en-US" dirty="0" smtClean="0">
              <a:solidFill>
                <a:schemeClr val="bg1"/>
              </a:solidFill>
            </a:rPr>
            <a:t>Web Design 4 - 8207140 </a:t>
          </a:r>
          <a:endParaRPr lang="en-US" dirty="0">
            <a:solidFill>
              <a:schemeClr val="bg1"/>
            </a:solidFill>
          </a:endParaRPr>
        </a:p>
      </dgm:t>
    </dgm:pt>
    <dgm:pt modelId="{8AB410D4-FC0A-4D2C-8470-7FE3DF793329}" type="parTrans" cxnId="{0A37E0DA-D5AB-4E13-B975-940511D1A1AA}">
      <dgm:prSet/>
      <dgm:spPr/>
      <dgm:t>
        <a:bodyPr/>
        <a:lstStyle/>
        <a:p>
          <a:endParaRPr lang="en-US"/>
        </a:p>
      </dgm:t>
    </dgm:pt>
    <dgm:pt modelId="{A254F2A6-1435-4970-B2AD-BA18F0BEFC53}" type="sibTrans" cxnId="{0A37E0DA-D5AB-4E13-B975-940511D1A1AA}">
      <dgm:prSet/>
      <dgm:spPr/>
      <dgm:t>
        <a:bodyPr/>
        <a:lstStyle/>
        <a:p>
          <a:endParaRPr lang="en-US"/>
        </a:p>
      </dgm:t>
    </dgm:pt>
    <dgm:pt modelId="{4E0ED737-4C43-4BBD-90A4-0BD6F27C1B6F}">
      <dgm:prSet phldrT="[Text]"/>
      <dgm:spPr/>
      <dgm:t>
        <a:bodyPr/>
        <a:lstStyle/>
        <a:p>
          <a:r>
            <a:rPr lang="en-US" dirty="0" smtClean="0">
              <a:solidFill>
                <a:schemeClr val="bg1"/>
              </a:solidFill>
            </a:rPr>
            <a:t>Certified Internet Web (CIW) Associate Design Specialist PROSO001</a:t>
          </a:r>
          <a:endParaRPr lang="en-US" dirty="0">
            <a:solidFill>
              <a:schemeClr val="bg1"/>
            </a:solidFill>
          </a:endParaRPr>
        </a:p>
      </dgm:t>
    </dgm:pt>
    <dgm:pt modelId="{5AB7C8C6-2137-4917-836E-0270D1DF0D6C}" type="parTrans" cxnId="{6A3A9131-DDC5-4E1D-A6E9-E56CB0682748}">
      <dgm:prSet/>
      <dgm:spPr/>
      <dgm:t>
        <a:bodyPr/>
        <a:lstStyle/>
        <a:p>
          <a:endParaRPr lang="en-US"/>
        </a:p>
      </dgm:t>
    </dgm:pt>
    <dgm:pt modelId="{1D29162A-30B9-4BAA-B342-73F88FCD3BB2}" type="sibTrans" cxnId="{6A3A9131-DDC5-4E1D-A6E9-E56CB0682748}">
      <dgm:prSet/>
      <dgm:spPr/>
      <dgm:t>
        <a:bodyPr/>
        <a:lstStyle/>
        <a:p>
          <a:endParaRPr lang="en-US"/>
        </a:p>
      </dgm:t>
    </dgm:pt>
    <dgm:pt modelId="{35CC442D-8F35-4D34-87F3-1B5ECF7F7A7C}">
      <dgm:prSet phldrT="[Text]"/>
      <dgm:spPr/>
      <dgm:t>
        <a:bodyPr/>
        <a:lstStyle/>
        <a:p>
          <a:r>
            <a:rPr lang="en-US" dirty="0" smtClean="0">
              <a:solidFill>
                <a:schemeClr val="bg1"/>
              </a:solidFill>
            </a:rPr>
            <a:t>Web Design 3 -  82707130</a:t>
          </a:r>
          <a:endParaRPr lang="en-US" dirty="0">
            <a:solidFill>
              <a:schemeClr val="bg1"/>
            </a:solidFill>
          </a:endParaRPr>
        </a:p>
      </dgm:t>
    </dgm:pt>
    <dgm:pt modelId="{1A55FED2-1D1B-442C-B7BD-53C146AEF7AB}" type="parTrans" cxnId="{5018A67D-4FAD-4479-A810-7EF19BDF6B4C}">
      <dgm:prSet/>
      <dgm:spPr/>
      <dgm:t>
        <a:bodyPr/>
        <a:lstStyle/>
        <a:p>
          <a:endParaRPr lang="en-US"/>
        </a:p>
      </dgm:t>
    </dgm:pt>
    <dgm:pt modelId="{5F20F581-C751-4FF5-B7E1-08740ABECA99}" type="sibTrans" cxnId="{5018A67D-4FAD-4479-A810-7EF19BDF6B4C}">
      <dgm:prSet/>
      <dgm:spPr/>
      <dgm:t>
        <a:bodyPr/>
        <a:lstStyle/>
        <a:p>
          <a:endParaRPr lang="en-US"/>
        </a:p>
      </dgm:t>
    </dgm:pt>
    <dgm:pt modelId="{659BDA48-2391-4F56-9D07-1F0905FBF958}">
      <dgm:prSet phldrT="[Text]"/>
      <dgm:spPr/>
      <dgm:t>
        <a:bodyPr/>
        <a:lstStyle/>
        <a:p>
          <a:r>
            <a:rPr lang="en-US" dirty="0" smtClean="0">
              <a:solidFill>
                <a:schemeClr val="bg1"/>
              </a:solidFill>
            </a:rPr>
            <a:t>Adobe Certified Associate (Flash) ADOBE011</a:t>
          </a:r>
          <a:endParaRPr lang="en-US" dirty="0">
            <a:solidFill>
              <a:schemeClr val="bg1"/>
            </a:solidFill>
          </a:endParaRPr>
        </a:p>
      </dgm:t>
    </dgm:pt>
    <dgm:pt modelId="{02B3E86B-6CBB-428F-98E7-AFCDEB613E91}" type="parTrans" cxnId="{88115EC7-0BA0-42AC-A42B-96B5B1AFBDF8}">
      <dgm:prSet/>
      <dgm:spPr/>
      <dgm:t>
        <a:bodyPr/>
        <a:lstStyle/>
        <a:p>
          <a:endParaRPr lang="en-US"/>
        </a:p>
      </dgm:t>
    </dgm:pt>
    <dgm:pt modelId="{151B0F3C-2F71-4192-A800-534C2DDE9EFE}" type="sibTrans" cxnId="{88115EC7-0BA0-42AC-A42B-96B5B1AFBDF8}">
      <dgm:prSet/>
      <dgm:spPr/>
      <dgm:t>
        <a:bodyPr/>
        <a:lstStyle/>
        <a:p>
          <a:endParaRPr lang="en-US"/>
        </a:p>
      </dgm:t>
    </dgm:pt>
    <dgm:pt modelId="{B32AA09A-6885-4E2C-9CE9-001F1BCF23A2}" type="pres">
      <dgm:prSet presAssocID="{B75555A9-B499-46F2-A87E-417A7270932D}" presName="linear" presStyleCnt="0">
        <dgm:presLayoutVars>
          <dgm:dir/>
          <dgm:resizeHandles val="exact"/>
        </dgm:presLayoutVars>
      </dgm:prSet>
      <dgm:spPr/>
      <dgm:t>
        <a:bodyPr/>
        <a:lstStyle/>
        <a:p>
          <a:endParaRPr lang="en-US"/>
        </a:p>
      </dgm:t>
    </dgm:pt>
    <dgm:pt modelId="{047363C5-4934-47B7-BF3E-D685C0E3B64D}" type="pres">
      <dgm:prSet presAssocID="{E58232F5-CB90-4924-8E55-0195DCE671D3}" presName="comp" presStyleCnt="0"/>
      <dgm:spPr/>
    </dgm:pt>
    <dgm:pt modelId="{C63919EE-2850-4036-96B7-051FC2A7663E}" type="pres">
      <dgm:prSet presAssocID="{E58232F5-CB90-4924-8E55-0195DCE671D3}" presName="box" presStyleLbl="node1" presStyleIdx="0" presStyleCnt="2" custScaleY="166005"/>
      <dgm:spPr/>
      <dgm:t>
        <a:bodyPr/>
        <a:lstStyle/>
        <a:p>
          <a:endParaRPr lang="en-US"/>
        </a:p>
      </dgm:t>
    </dgm:pt>
    <dgm:pt modelId="{256047F8-9BEF-4248-AE1C-70DBA03DC008}" type="pres">
      <dgm:prSet presAssocID="{E58232F5-CB90-4924-8E55-0195DCE671D3}" presName="img" presStyleLbl="fgImgPlace1" presStyleIdx="0" presStyleCnt="2"/>
      <dgm:spPr>
        <a:blipFill rotWithShape="0">
          <a:blip xmlns:r="http://schemas.openxmlformats.org/officeDocument/2006/relationships" r:embed="rId1"/>
          <a:stretch>
            <a:fillRect/>
          </a:stretch>
        </a:blipFill>
      </dgm:spPr>
    </dgm:pt>
    <dgm:pt modelId="{C74D83FB-90B8-4BFF-98FE-00CB05EACC3F}" type="pres">
      <dgm:prSet presAssocID="{E58232F5-CB90-4924-8E55-0195DCE671D3}" presName="text" presStyleLbl="node1" presStyleIdx="0" presStyleCnt="2">
        <dgm:presLayoutVars>
          <dgm:bulletEnabled val="1"/>
        </dgm:presLayoutVars>
      </dgm:prSet>
      <dgm:spPr/>
      <dgm:t>
        <a:bodyPr/>
        <a:lstStyle/>
        <a:p>
          <a:endParaRPr lang="en-US"/>
        </a:p>
      </dgm:t>
    </dgm:pt>
    <dgm:pt modelId="{713E3637-EFF0-4067-AF31-838C19E007BC}" type="pres">
      <dgm:prSet presAssocID="{F3442E1B-823C-41C1-84E3-320B187AFEF3}" presName="spacer" presStyleCnt="0"/>
      <dgm:spPr/>
    </dgm:pt>
    <dgm:pt modelId="{71530E3C-4E83-463C-98E9-F5BDC8711E87}" type="pres">
      <dgm:prSet presAssocID="{AA3B32BE-2CD1-484B-B5E7-C58BE3690EB2}" presName="comp" presStyleCnt="0"/>
      <dgm:spPr/>
    </dgm:pt>
    <dgm:pt modelId="{E9877896-A5A6-45E4-A24B-08F12EE2947C}" type="pres">
      <dgm:prSet presAssocID="{AA3B32BE-2CD1-484B-B5E7-C58BE3690EB2}" presName="box" presStyleLbl="node1" presStyleIdx="1" presStyleCnt="2"/>
      <dgm:spPr/>
      <dgm:t>
        <a:bodyPr/>
        <a:lstStyle/>
        <a:p>
          <a:endParaRPr lang="en-US"/>
        </a:p>
      </dgm:t>
    </dgm:pt>
    <dgm:pt modelId="{897E8317-9A92-4342-9FB1-90723FAE1B03}" type="pres">
      <dgm:prSet presAssocID="{AA3B32BE-2CD1-484B-B5E7-C58BE3690EB2}" presName="img" presStyleLbl="fgImgPlace1" presStyleIdx="1" presStyleCnt="2"/>
      <dgm:spPr>
        <a:blipFill rotWithShape="0">
          <a:blip xmlns:r="http://schemas.openxmlformats.org/officeDocument/2006/relationships" r:embed="rId2"/>
          <a:stretch>
            <a:fillRect/>
          </a:stretch>
        </a:blipFill>
      </dgm:spPr>
    </dgm:pt>
    <dgm:pt modelId="{B5DED017-934D-42AB-8F92-8EE0B160F2E6}" type="pres">
      <dgm:prSet presAssocID="{AA3B32BE-2CD1-484B-B5E7-C58BE3690EB2}" presName="text" presStyleLbl="node1" presStyleIdx="1" presStyleCnt="2">
        <dgm:presLayoutVars>
          <dgm:bulletEnabled val="1"/>
        </dgm:presLayoutVars>
      </dgm:prSet>
      <dgm:spPr/>
      <dgm:t>
        <a:bodyPr/>
        <a:lstStyle/>
        <a:p>
          <a:endParaRPr lang="en-US"/>
        </a:p>
      </dgm:t>
    </dgm:pt>
  </dgm:ptLst>
  <dgm:cxnLst>
    <dgm:cxn modelId="{2F3347A2-29A6-4851-BA6B-ABAEC88A06BF}" type="presOf" srcId="{91941B3E-EFA0-4705-B231-C2D75446B644}" destId="{C63919EE-2850-4036-96B7-051FC2A7663E}" srcOrd="0" destOrd="5" presId="urn:microsoft.com/office/officeart/2005/8/layout/vList4"/>
    <dgm:cxn modelId="{0A37E0DA-D5AB-4E13-B975-940511D1A1AA}" srcId="{E58232F5-CB90-4924-8E55-0195DCE671D3}" destId="{91941B3E-EFA0-4705-B231-C2D75446B644}" srcOrd="2" destOrd="0" parTransId="{8AB410D4-FC0A-4D2C-8470-7FE3DF793329}" sibTransId="{A254F2A6-1435-4970-B2AD-BA18F0BEFC53}"/>
    <dgm:cxn modelId="{71295799-85D8-4A98-BD81-49FDF0BFAE97}" type="presOf" srcId="{E58232F5-CB90-4924-8E55-0195DCE671D3}" destId="{C63919EE-2850-4036-96B7-051FC2A7663E}" srcOrd="0" destOrd="0" presId="urn:microsoft.com/office/officeart/2005/8/layout/vList4"/>
    <dgm:cxn modelId="{3C944E6D-4CC8-4897-B3ED-1C02C4938B8E}" srcId="{A490A55F-7FEE-47BF-9FF5-4426AEB281DC}" destId="{40F1F3DC-0E27-4212-AB17-2F2377A7C281}" srcOrd="0" destOrd="0" parTransId="{D8F23CCB-094D-4BFD-A536-EF793A749ABE}" sibTransId="{F1F8699B-1C15-4DCA-8A13-61AE093BE9CE}"/>
    <dgm:cxn modelId="{D2B67614-3750-4647-89A1-94F768064897}" type="presOf" srcId="{AA3B32BE-2CD1-484B-B5E7-C58BE3690EB2}" destId="{B5DED017-934D-42AB-8F92-8EE0B160F2E6}" srcOrd="1" destOrd="0" presId="urn:microsoft.com/office/officeart/2005/8/layout/vList4"/>
    <dgm:cxn modelId="{74D01E86-A262-4700-88BC-E72F53F1E1D2}" type="presOf" srcId="{4E0ED737-4C43-4BBD-90A4-0BD6F27C1B6F}" destId="{C63919EE-2850-4036-96B7-051FC2A7663E}" srcOrd="0" destOrd="6" presId="urn:microsoft.com/office/officeart/2005/8/layout/vList4"/>
    <dgm:cxn modelId="{0D373504-C7D1-4F5C-BCAB-FD11AE8FA0AE}" type="presOf" srcId="{00CA46D0-99DD-4AC3-8160-C7E1E79C9D0E}" destId="{C74D83FB-90B8-4BFF-98FE-00CB05EACC3F}" srcOrd="1" destOrd="2" presId="urn:microsoft.com/office/officeart/2005/8/layout/vList4"/>
    <dgm:cxn modelId="{712D12CE-38A3-4FC8-82DA-5C84829EE8EC}" type="presOf" srcId="{00CA46D0-99DD-4AC3-8160-C7E1E79C9D0E}" destId="{C63919EE-2850-4036-96B7-051FC2A7663E}" srcOrd="0" destOrd="2" presId="urn:microsoft.com/office/officeart/2005/8/layout/vList4"/>
    <dgm:cxn modelId="{5018A67D-4FAD-4479-A810-7EF19BDF6B4C}" srcId="{E58232F5-CB90-4924-8E55-0195DCE671D3}" destId="{35CC442D-8F35-4D34-87F3-1B5ECF7F7A7C}" srcOrd="1" destOrd="0" parTransId="{1A55FED2-1D1B-442C-B7BD-53C146AEF7AB}" sibTransId="{5F20F581-C751-4FF5-B7E1-08740ABECA99}"/>
    <dgm:cxn modelId="{E597E87D-FB81-498A-9C01-216A872ECA6B}" type="presOf" srcId="{40F1F3DC-0E27-4212-AB17-2F2377A7C281}" destId="{E9877896-A5A6-45E4-A24B-08F12EE2947C}" srcOrd="0" destOrd="2" presId="urn:microsoft.com/office/officeart/2005/8/layout/vList4"/>
    <dgm:cxn modelId="{88115EC7-0BA0-42AC-A42B-96B5B1AFBDF8}" srcId="{35CC442D-8F35-4D34-87F3-1B5ECF7F7A7C}" destId="{659BDA48-2391-4F56-9D07-1F0905FBF958}" srcOrd="0" destOrd="0" parTransId="{02B3E86B-6CBB-428F-98E7-AFCDEB613E91}" sibTransId="{151B0F3C-2F71-4192-A800-534C2DDE9EFE}"/>
    <dgm:cxn modelId="{E9505F56-19E1-4972-A88A-155737520A5B}" srcId="{B75555A9-B499-46F2-A87E-417A7270932D}" destId="{AA3B32BE-2CD1-484B-B5E7-C58BE3690EB2}" srcOrd="1" destOrd="0" parTransId="{F5D92DD0-BFBF-4C7F-9DB2-27B288B952B5}" sibTransId="{74BAED19-65F7-4056-B865-3410EBCBA14B}"/>
    <dgm:cxn modelId="{51B068A9-7F10-4B7C-910B-8B6E6BBD9960}" type="presOf" srcId="{35CC442D-8F35-4D34-87F3-1B5ECF7F7A7C}" destId="{C63919EE-2850-4036-96B7-051FC2A7663E}" srcOrd="0" destOrd="3" presId="urn:microsoft.com/office/officeart/2005/8/layout/vList4"/>
    <dgm:cxn modelId="{6A3A9131-DDC5-4E1D-A6E9-E56CB0682748}" srcId="{91941B3E-EFA0-4705-B231-C2D75446B644}" destId="{4E0ED737-4C43-4BBD-90A4-0BD6F27C1B6F}" srcOrd="0" destOrd="0" parTransId="{5AB7C8C6-2137-4917-836E-0270D1DF0D6C}" sibTransId="{1D29162A-30B9-4BAA-B342-73F88FCD3BB2}"/>
    <dgm:cxn modelId="{2A2CA3A1-7648-4AF9-B4AF-8EF3019A6F01}" type="presOf" srcId="{35CC442D-8F35-4D34-87F3-1B5ECF7F7A7C}" destId="{C74D83FB-90B8-4BFF-98FE-00CB05EACC3F}" srcOrd="1" destOrd="3" presId="urn:microsoft.com/office/officeart/2005/8/layout/vList4"/>
    <dgm:cxn modelId="{012900D1-8A2D-4D28-827F-243174099AA2}" type="presOf" srcId="{E58232F5-CB90-4924-8E55-0195DCE671D3}" destId="{C74D83FB-90B8-4BFF-98FE-00CB05EACC3F}" srcOrd="1" destOrd="0" presId="urn:microsoft.com/office/officeart/2005/8/layout/vList4"/>
    <dgm:cxn modelId="{6F00775A-029A-4085-8252-A69E3A9E3B47}" type="presOf" srcId="{CBB70E11-74AF-4FFE-AEE4-6ED807A9D012}" destId="{C63919EE-2850-4036-96B7-051FC2A7663E}" srcOrd="0" destOrd="1" presId="urn:microsoft.com/office/officeart/2005/8/layout/vList4"/>
    <dgm:cxn modelId="{A549B1F4-926B-4920-8D01-5105FB5E1651}" srcId="{AA3B32BE-2CD1-484B-B5E7-C58BE3690EB2}" destId="{A490A55F-7FEE-47BF-9FF5-4426AEB281DC}" srcOrd="0" destOrd="0" parTransId="{23087A63-9A64-4ED1-929B-13BFD204A79F}" sibTransId="{657019F5-D255-408F-AC2C-58E0078B192A}"/>
    <dgm:cxn modelId="{99EA6190-B3BD-4864-8ADA-A6A0665A47FD}" type="presOf" srcId="{4E0ED737-4C43-4BBD-90A4-0BD6F27C1B6F}" destId="{C74D83FB-90B8-4BFF-98FE-00CB05EACC3F}" srcOrd="1" destOrd="6" presId="urn:microsoft.com/office/officeart/2005/8/layout/vList4"/>
    <dgm:cxn modelId="{EEA84AF3-5AAC-427D-9186-0F57635BB127}" srcId="{E58232F5-CB90-4924-8E55-0195DCE671D3}" destId="{CBB70E11-74AF-4FFE-AEE4-6ED807A9D012}" srcOrd="0" destOrd="0" parTransId="{B1AD6F90-E206-4D48-BE0F-0ABCD8904F54}" sibTransId="{8F13EFAC-C079-4493-84C7-528C404AC22B}"/>
    <dgm:cxn modelId="{8DD9B508-4730-4610-837B-55FC6E40A90E}" type="presOf" srcId="{A490A55F-7FEE-47BF-9FF5-4426AEB281DC}" destId="{E9877896-A5A6-45E4-A24B-08F12EE2947C}" srcOrd="0" destOrd="1" presId="urn:microsoft.com/office/officeart/2005/8/layout/vList4"/>
    <dgm:cxn modelId="{63030498-4DE5-4EB4-B5C1-DD53194C85BC}" type="presOf" srcId="{40F1F3DC-0E27-4212-AB17-2F2377A7C281}" destId="{B5DED017-934D-42AB-8F92-8EE0B160F2E6}" srcOrd="1" destOrd="2" presId="urn:microsoft.com/office/officeart/2005/8/layout/vList4"/>
    <dgm:cxn modelId="{377D7804-5128-4C8A-9056-A46FC7728F3F}" srcId="{B75555A9-B499-46F2-A87E-417A7270932D}" destId="{E58232F5-CB90-4924-8E55-0195DCE671D3}" srcOrd="0" destOrd="0" parTransId="{C6024141-13E2-434F-B33E-7A4637EA9C45}" sibTransId="{F3442E1B-823C-41C1-84E3-320B187AFEF3}"/>
    <dgm:cxn modelId="{870BA8B0-B92D-4674-8785-34D603569F25}" type="presOf" srcId="{AA3B32BE-2CD1-484B-B5E7-C58BE3690EB2}" destId="{E9877896-A5A6-45E4-A24B-08F12EE2947C}" srcOrd="0" destOrd="0" presId="urn:microsoft.com/office/officeart/2005/8/layout/vList4"/>
    <dgm:cxn modelId="{0D394711-785A-4E3A-8494-ED21EB728311}" type="presOf" srcId="{91941B3E-EFA0-4705-B231-C2D75446B644}" destId="{C74D83FB-90B8-4BFF-98FE-00CB05EACC3F}" srcOrd="1" destOrd="5" presId="urn:microsoft.com/office/officeart/2005/8/layout/vList4"/>
    <dgm:cxn modelId="{AD82481C-1A56-4C42-B61F-46E00F291017}" srcId="{CBB70E11-74AF-4FFE-AEE4-6ED807A9D012}" destId="{00CA46D0-99DD-4AC3-8160-C7E1E79C9D0E}" srcOrd="0" destOrd="0" parTransId="{64A04591-D5E6-423C-9825-E3ED8D20A658}" sibTransId="{C2F5FD1C-6EAE-4AEA-A5E6-9E54632A139E}"/>
    <dgm:cxn modelId="{AD38DC81-ABB8-40B6-9D7E-EE92F529DFBB}" type="presOf" srcId="{659BDA48-2391-4F56-9D07-1F0905FBF958}" destId="{C63919EE-2850-4036-96B7-051FC2A7663E}" srcOrd="0" destOrd="4" presId="urn:microsoft.com/office/officeart/2005/8/layout/vList4"/>
    <dgm:cxn modelId="{7F6F84DE-57AA-40CA-8CD4-274399BE01F5}" type="presOf" srcId="{B75555A9-B499-46F2-A87E-417A7270932D}" destId="{B32AA09A-6885-4E2C-9CE9-001F1BCF23A2}" srcOrd="0" destOrd="0" presId="urn:microsoft.com/office/officeart/2005/8/layout/vList4"/>
    <dgm:cxn modelId="{E332DD67-163A-4E4D-BCC7-CD1982BB2E5D}" type="presOf" srcId="{CBB70E11-74AF-4FFE-AEE4-6ED807A9D012}" destId="{C74D83FB-90B8-4BFF-98FE-00CB05EACC3F}" srcOrd="1" destOrd="1" presId="urn:microsoft.com/office/officeart/2005/8/layout/vList4"/>
    <dgm:cxn modelId="{6C15304D-F6C5-4E74-BBA4-942A49877C3E}" type="presOf" srcId="{A490A55F-7FEE-47BF-9FF5-4426AEB281DC}" destId="{B5DED017-934D-42AB-8F92-8EE0B160F2E6}" srcOrd="1" destOrd="1" presId="urn:microsoft.com/office/officeart/2005/8/layout/vList4"/>
    <dgm:cxn modelId="{A04DCC28-BECA-4A17-9B6D-08E129CAAD5B}" type="presOf" srcId="{659BDA48-2391-4F56-9D07-1F0905FBF958}" destId="{C74D83FB-90B8-4BFF-98FE-00CB05EACC3F}" srcOrd="1" destOrd="4" presId="urn:microsoft.com/office/officeart/2005/8/layout/vList4"/>
    <dgm:cxn modelId="{BC834AAD-7C5E-4A5E-BF3A-7F7580DEB5D9}" type="presParOf" srcId="{B32AA09A-6885-4E2C-9CE9-001F1BCF23A2}" destId="{047363C5-4934-47B7-BF3E-D685C0E3B64D}" srcOrd="0" destOrd="0" presId="urn:microsoft.com/office/officeart/2005/8/layout/vList4"/>
    <dgm:cxn modelId="{6D0C9B21-1083-4F2B-9F03-4908B586468B}" type="presParOf" srcId="{047363C5-4934-47B7-BF3E-D685C0E3B64D}" destId="{C63919EE-2850-4036-96B7-051FC2A7663E}" srcOrd="0" destOrd="0" presId="urn:microsoft.com/office/officeart/2005/8/layout/vList4"/>
    <dgm:cxn modelId="{61B719F0-69A5-41F9-8B23-59D6251748CB}" type="presParOf" srcId="{047363C5-4934-47B7-BF3E-D685C0E3B64D}" destId="{256047F8-9BEF-4248-AE1C-70DBA03DC008}" srcOrd="1" destOrd="0" presId="urn:microsoft.com/office/officeart/2005/8/layout/vList4"/>
    <dgm:cxn modelId="{1BDA7161-052F-44BB-95AB-9089858EA81E}" type="presParOf" srcId="{047363C5-4934-47B7-BF3E-D685C0E3B64D}" destId="{C74D83FB-90B8-4BFF-98FE-00CB05EACC3F}" srcOrd="2" destOrd="0" presId="urn:microsoft.com/office/officeart/2005/8/layout/vList4"/>
    <dgm:cxn modelId="{492796A3-A54B-4549-A8A5-73ECA0D5B255}" type="presParOf" srcId="{B32AA09A-6885-4E2C-9CE9-001F1BCF23A2}" destId="{713E3637-EFF0-4067-AF31-838C19E007BC}" srcOrd="1" destOrd="0" presId="urn:microsoft.com/office/officeart/2005/8/layout/vList4"/>
    <dgm:cxn modelId="{913E95CC-6D22-4538-AD51-64A7DF0493F7}" type="presParOf" srcId="{B32AA09A-6885-4E2C-9CE9-001F1BCF23A2}" destId="{71530E3C-4E83-463C-98E9-F5BDC8711E87}" srcOrd="2" destOrd="0" presId="urn:microsoft.com/office/officeart/2005/8/layout/vList4"/>
    <dgm:cxn modelId="{15ED10FF-6337-4434-8ED5-948A816B2745}" type="presParOf" srcId="{71530E3C-4E83-463C-98E9-F5BDC8711E87}" destId="{E9877896-A5A6-45E4-A24B-08F12EE2947C}" srcOrd="0" destOrd="0" presId="urn:microsoft.com/office/officeart/2005/8/layout/vList4"/>
    <dgm:cxn modelId="{A8F5FDBD-AE68-476D-99B5-3528557F445F}" type="presParOf" srcId="{71530E3C-4E83-463C-98E9-F5BDC8711E87}" destId="{897E8317-9A92-4342-9FB1-90723FAE1B03}" srcOrd="1" destOrd="0" presId="urn:microsoft.com/office/officeart/2005/8/layout/vList4"/>
    <dgm:cxn modelId="{864879CF-EFEA-45DF-A7DE-5F96BB82DC88}" type="presParOf" srcId="{71530E3C-4E83-463C-98E9-F5BDC8711E87}" destId="{B5DED017-934D-42AB-8F92-8EE0B160F2E6}" srcOrd="2" destOrd="0" presId="urn:microsoft.com/office/officeart/2005/8/layout/vList4"/>
  </dgm:cxnLst>
  <dgm:bg/>
  <dgm:whole/>
</dgm:dataModel>
</file>

<file path=ppt/diagrams/data13.xml><?xml version="1.0" encoding="utf-8"?>
<dgm:dataModel xmlns:dgm="http://schemas.openxmlformats.org/drawingml/2006/diagram" xmlns:a="http://schemas.openxmlformats.org/drawingml/2006/main">
  <dgm:ptLst>
    <dgm:pt modelId="{67B19F11-4923-4BD0-89FB-6D3A8942E47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3A524E9-8B79-409F-872A-316A137D6209}">
      <dgm:prSet phldrT="[Text]"/>
      <dgm:spPr/>
      <dgm:t>
        <a:bodyPr/>
        <a:lstStyle/>
        <a:p>
          <a:r>
            <a:rPr lang="en-US" dirty="0" smtClean="0">
              <a:solidFill>
                <a:schemeClr val="bg1"/>
              </a:solidFill>
            </a:rPr>
            <a:t>Allied Health Assisting</a:t>
          </a:r>
          <a:endParaRPr lang="en-US" dirty="0">
            <a:solidFill>
              <a:schemeClr val="bg1"/>
            </a:solidFill>
          </a:endParaRPr>
        </a:p>
      </dgm:t>
    </dgm:pt>
    <dgm:pt modelId="{7436BA40-D262-4AD5-BD8E-F999C51448ED}" type="parTrans" cxnId="{BE1C8740-C069-4B2C-AFA1-E6A23F69FDB4}">
      <dgm:prSet/>
      <dgm:spPr/>
      <dgm:t>
        <a:bodyPr/>
        <a:lstStyle/>
        <a:p>
          <a:endParaRPr lang="en-US"/>
        </a:p>
      </dgm:t>
    </dgm:pt>
    <dgm:pt modelId="{AEE2A9B1-4FD9-4676-A9FE-39992D86D72B}" type="sibTrans" cxnId="{BE1C8740-C069-4B2C-AFA1-E6A23F69FDB4}">
      <dgm:prSet/>
      <dgm:spPr/>
      <dgm:t>
        <a:bodyPr/>
        <a:lstStyle/>
        <a:p>
          <a:endParaRPr lang="en-US"/>
        </a:p>
      </dgm:t>
    </dgm:pt>
    <dgm:pt modelId="{1C63434B-FBAA-4904-BAC8-693E4C7AF5B9}">
      <dgm:prSet phldrT="[Text]"/>
      <dgm:spPr/>
      <dgm:t>
        <a:bodyPr/>
        <a:lstStyle/>
        <a:p>
          <a:r>
            <a:rPr lang="en-US" dirty="0" smtClean="0">
              <a:solidFill>
                <a:schemeClr val="bg1"/>
              </a:solidFill>
            </a:rPr>
            <a:t>Allied Health Assisting 3 - 8417131 </a:t>
          </a:r>
          <a:endParaRPr lang="en-US" dirty="0">
            <a:solidFill>
              <a:schemeClr val="bg1"/>
            </a:solidFill>
          </a:endParaRPr>
        </a:p>
      </dgm:t>
    </dgm:pt>
    <dgm:pt modelId="{4031FE5B-63DE-457C-A4C7-91BA732235A5}" type="parTrans" cxnId="{255EA962-EB81-4EDD-96C5-A45A99BD92BE}">
      <dgm:prSet/>
      <dgm:spPr/>
      <dgm:t>
        <a:bodyPr/>
        <a:lstStyle/>
        <a:p>
          <a:endParaRPr lang="en-US"/>
        </a:p>
      </dgm:t>
    </dgm:pt>
    <dgm:pt modelId="{E5E66C35-34C4-4DC5-B042-015B480B2C14}" type="sibTrans" cxnId="{255EA962-EB81-4EDD-96C5-A45A99BD92BE}">
      <dgm:prSet/>
      <dgm:spPr/>
      <dgm:t>
        <a:bodyPr/>
        <a:lstStyle/>
        <a:p>
          <a:endParaRPr lang="en-US"/>
        </a:p>
      </dgm:t>
    </dgm:pt>
    <dgm:pt modelId="{DBBFC89C-5D06-4AE9-8DCB-5B4CDFCB7821}">
      <dgm:prSet phldrT="[Text]"/>
      <dgm:spPr/>
      <dgm:t>
        <a:bodyPr/>
        <a:lstStyle/>
        <a:p>
          <a:r>
            <a:rPr lang="en-US" dirty="0" smtClean="0">
              <a:solidFill>
                <a:schemeClr val="bg1"/>
              </a:solidFill>
            </a:rPr>
            <a:t>Certified Medical Administrative Assistant NATHA003</a:t>
          </a:r>
          <a:endParaRPr lang="en-US" dirty="0">
            <a:solidFill>
              <a:schemeClr val="bg1"/>
            </a:solidFill>
          </a:endParaRPr>
        </a:p>
      </dgm:t>
    </dgm:pt>
    <dgm:pt modelId="{FB44C712-5FA2-4CE9-B605-6BDC7C88C196}" type="parTrans" cxnId="{14BC87E9-2C2A-4033-AE43-E2014F95886D}">
      <dgm:prSet/>
      <dgm:spPr/>
      <dgm:t>
        <a:bodyPr/>
        <a:lstStyle/>
        <a:p>
          <a:endParaRPr lang="en-US"/>
        </a:p>
      </dgm:t>
    </dgm:pt>
    <dgm:pt modelId="{B6025629-1169-490F-B164-E1D6477B66F6}" type="sibTrans" cxnId="{14BC87E9-2C2A-4033-AE43-E2014F95886D}">
      <dgm:prSet/>
      <dgm:spPr/>
      <dgm:t>
        <a:bodyPr/>
        <a:lstStyle/>
        <a:p>
          <a:endParaRPr lang="en-US"/>
        </a:p>
      </dgm:t>
    </dgm:pt>
    <dgm:pt modelId="{8947B5C7-CA29-4CCB-9D57-204DBC7A4F3E}">
      <dgm:prSet phldrT="[Text]"/>
      <dgm:spPr/>
      <dgm:t>
        <a:bodyPr/>
        <a:lstStyle/>
        <a:p>
          <a:r>
            <a:rPr lang="en-US" dirty="0" smtClean="0">
              <a:solidFill>
                <a:schemeClr val="bg1"/>
              </a:solidFill>
            </a:rPr>
            <a:t>Dental Aide</a:t>
          </a:r>
          <a:endParaRPr lang="en-US" dirty="0">
            <a:solidFill>
              <a:schemeClr val="bg1"/>
            </a:solidFill>
          </a:endParaRPr>
        </a:p>
      </dgm:t>
    </dgm:pt>
    <dgm:pt modelId="{C4CAD80B-A754-478B-9AD8-D7C683577214}" type="parTrans" cxnId="{EA0692EC-ADA8-40FA-9808-945997C6F2F9}">
      <dgm:prSet/>
      <dgm:spPr/>
      <dgm:t>
        <a:bodyPr/>
        <a:lstStyle/>
        <a:p>
          <a:endParaRPr lang="en-US"/>
        </a:p>
      </dgm:t>
    </dgm:pt>
    <dgm:pt modelId="{FFC5ADD8-08AF-4AF7-963B-986AD209F2CB}" type="sibTrans" cxnId="{EA0692EC-ADA8-40FA-9808-945997C6F2F9}">
      <dgm:prSet/>
      <dgm:spPr/>
      <dgm:t>
        <a:bodyPr/>
        <a:lstStyle/>
        <a:p>
          <a:endParaRPr lang="en-US"/>
        </a:p>
      </dgm:t>
    </dgm:pt>
    <dgm:pt modelId="{CE2EA372-7D7C-4E73-99B9-3A058F6305FD}">
      <dgm:prSet phldrT="[Text]"/>
      <dgm:spPr/>
      <dgm:t>
        <a:bodyPr/>
        <a:lstStyle/>
        <a:p>
          <a:r>
            <a:rPr lang="en-US" dirty="0" smtClean="0">
              <a:solidFill>
                <a:schemeClr val="bg1"/>
              </a:solidFill>
            </a:rPr>
            <a:t>Dental Aide 3 - 8417141</a:t>
          </a:r>
          <a:endParaRPr lang="en-US" dirty="0">
            <a:solidFill>
              <a:schemeClr val="bg1"/>
            </a:solidFill>
          </a:endParaRPr>
        </a:p>
      </dgm:t>
    </dgm:pt>
    <dgm:pt modelId="{19F8C52C-F7F6-460B-9951-CB60BFCC9BA9}" type="parTrans" cxnId="{CEEDCD58-385F-4F5C-8E48-238C2185C093}">
      <dgm:prSet/>
      <dgm:spPr/>
      <dgm:t>
        <a:bodyPr/>
        <a:lstStyle/>
        <a:p>
          <a:endParaRPr lang="en-US"/>
        </a:p>
      </dgm:t>
    </dgm:pt>
    <dgm:pt modelId="{279B1726-B157-424E-A3B9-95BA24FA43A2}" type="sibTrans" cxnId="{CEEDCD58-385F-4F5C-8E48-238C2185C093}">
      <dgm:prSet/>
      <dgm:spPr/>
      <dgm:t>
        <a:bodyPr/>
        <a:lstStyle/>
        <a:p>
          <a:endParaRPr lang="en-US"/>
        </a:p>
      </dgm:t>
    </dgm:pt>
    <dgm:pt modelId="{2AB00EF8-0713-48A5-B248-F0AFC8F9182F}">
      <dgm:prSet phldrT="[Text]"/>
      <dgm:spPr/>
      <dgm:t>
        <a:bodyPr/>
        <a:lstStyle/>
        <a:p>
          <a:r>
            <a:rPr lang="en-US" dirty="0" smtClean="0">
              <a:solidFill>
                <a:schemeClr val="bg1"/>
              </a:solidFill>
            </a:rPr>
            <a:t>Certified Dental Assistant (CDA) DANBD001</a:t>
          </a:r>
          <a:endParaRPr lang="en-US" dirty="0">
            <a:solidFill>
              <a:schemeClr val="bg1"/>
            </a:solidFill>
          </a:endParaRPr>
        </a:p>
      </dgm:t>
    </dgm:pt>
    <dgm:pt modelId="{7480D1E3-0B4D-44BD-ACCC-4004A9938758}" type="parTrans" cxnId="{97A9EEFB-3016-44C4-870D-B2C5E774A424}">
      <dgm:prSet/>
      <dgm:spPr/>
      <dgm:t>
        <a:bodyPr/>
        <a:lstStyle/>
        <a:p>
          <a:endParaRPr lang="en-US"/>
        </a:p>
      </dgm:t>
    </dgm:pt>
    <dgm:pt modelId="{3ACD85BE-D913-4E96-935D-6D88E250E164}" type="sibTrans" cxnId="{97A9EEFB-3016-44C4-870D-B2C5E774A424}">
      <dgm:prSet/>
      <dgm:spPr/>
      <dgm:t>
        <a:bodyPr/>
        <a:lstStyle/>
        <a:p>
          <a:endParaRPr lang="en-US"/>
        </a:p>
      </dgm:t>
    </dgm:pt>
    <dgm:pt modelId="{C48662CA-C175-4875-8759-BC8E9B344E16}">
      <dgm:prSet phldrT="[Text]"/>
      <dgm:spPr/>
      <dgm:t>
        <a:bodyPr/>
        <a:lstStyle/>
        <a:p>
          <a:r>
            <a:rPr lang="en-US" dirty="0" smtClean="0">
              <a:solidFill>
                <a:schemeClr val="bg1"/>
              </a:solidFill>
            </a:rPr>
            <a:t>EKG Aide</a:t>
          </a:r>
          <a:endParaRPr lang="en-US" dirty="0">
            <a:solidFill>
              <a:schemeClr val="bg1"/>
            </a:solidFill>
          </a:endParaRPr>
        </a:p>
      </dgm:t>
    </dgm:pt>
    <dgm:pt modelId="{C57DD872-93D4-4BE3-BF47-974E494B1456}" type="parTrans" cxnId="{1A3826A1-8406-402B-B4A7-1AF725D3FA98}">
      <dgm:prSet/>
      <dgm:spPr/>
      <dgm:t>
        <a:bodyPr/>
        <a:lstStyle/>
        <a:p>
          <a:endParaRPr lang="en-US"/>
        </a:p>
      </dgm:t>
    </dgm:pt>
    <dgm:pt modelId="{3E156A51-202D-483B-B27B-2939D0B43BC9}" type="sibTrans" cxnId="{1A3826A1-8406-402B-B4A7-1AF725D3FA98}">
      <dgm:prSet/>
      <dgm:spPr/>
      <dgm:t>
        <a:bodyPr/>
        <a:lstStyle/>
        <a:p>
          <a:endParaRPr lang="en-US"/>
        </a:p>
      </dgm:t>
    </dgm:pt>
    <dgm:pt modelId="{3585C882-519F-480B-B7D2-EEFDB981DEE6}">
      <dgm:prSet phldrT="[Text]"/>
      <dgm:spPr/>
      <dgm:t>
        <a:bodyPr/>
        <a:lstStyle/>
        <a:p>
          <a:r>
            <a:rPr lang="en-US" dirty="0" smtClean="0">
              <a:solidFill>
                <a:schemeClr val="bg1"/>
              </a:solidFill>
            </a:rPr>
            <a:t>Electrocardiograph Aide 3 - 8417161 </a:t>
          </a:r>
          <a:endParaRPr lang="en-US" dirty="0">
            <a:solidFill>
              <a:schemeClr val="bg1"/>
            </a:solidFill>
          </a:endParaRPr>
        </a:p>
      </dgm:t>
    </dgm:pt>
    <dgm:pt modelId="{F18C0371-D368-41B1-A85E-E99CEA93A77B}" type="parTrans" cxnId="{A570DFD9-1577-4B21-8ED9-A5A3C0406E96}">
      <dgm:prSet/>
      <dgm:spPr/>
      <dgm:t>
        <a:bodyPr/>
        <a:lstStyle/>
        <a:p>
          <a:endParaRPr lang="en-US"/>
        </a:p>
      </dgm:t>
    </dgm:pt>
    <dgm:pt modelId="{F764D7E9-B678-445B-A078-384A60CC69FD}" type="sibTrans" cxnId="{A570DFD9-1577-4B21-8ED9-A5A3C0406E96}">
      <dgm:prSet/>
      <dgm:spPr/>
      <dgm:t>
        <a:bodyPr/>
        <a:lstStyle/>
        <a:p>
          <a:endParaRPr lang="en-US"/>
        </a:p>
      </dgm:t>
    </dgm:pt>
    <dgm:pt modelId="{B27CB334-D0F1-4863-A371-2482F6B7AC69}">
      <dgm:prSet phldrT="[Text]"/>
      <dgm:spPr/>
      <dgm:t>
        <a:bodyPr/>
        <a:lstStyle/>
        <a:p>
          <a:r>
            <a:rPr lang="en-US" dirty="0" smtClean="0">
              <a:solidFill>
                <a:schemeClr val="bg1"/>
              </a:solidFill>
            </a:rPr>
            <a:t>Certified EKG Technician (CET) NATHA002</a:t>
          </a:r>
          <a:endParaRPr lang="en-US" dirty="0">
            <a:solidFill>
              <a:schemeClr val="bg1"/>
            </a:solidFill>
          </a:endParaRPr>
        </a:p>
      </dgm:t>
    </dgm:pt>
    <dgm:pt modelId="{E91D4C46-F068-4B17-B02E-1306F7718E8F}" type="parTrans" cxnId="{9DAEACBE-5C76-4D73-9A59-81AA809C6CBA}">
      <dgm:prSet/>
      <dgm:spPr/>
      <dgm:t>
        <a:bodyPr/>
        <a:lstStyle/>
        <a:p>
          <a:endParaRPr lang="en-US"/>
        </a:p>
      </dgm:t>
    </dgm:pt>
    <dgm:pt modelId="{FC78A336-7D38-41AD-AF07-511D1B68BA24}" type="sibTrans" cxnId="{9DAEACBE-5C76-4D73-9A59-81AA809C6CBA}">
      <dgm:prSet/>
      <dgm:spPr/>
      <dgm:t>
        <a:bodyPr/>
        <a:lstStyle/>
        <a:p>
          <a:endParaRPr lang="en-US"/>
        </a:p>
      </dgm:t>
    </dgm:pt>
    <dgm:pt modelId="{92B14FCD-E089-4AAA-A2D9-465C7B409F6A}" type="pres">
      <dgm:prSet presAssocID="{67B19F11-4923-4BD0-89FB-6D3A8942E476}" presName="linear" presStyleCnt="0">
        <dgm:presLayoutVars>
          <dgm:dir/>
          <dgm:resizeHandles val="exact"/>
        </dgm:presLayoutVars>
      </dgm:prSet>
      <dgm:spPr/>
      <dgm:t>
        <a:bodyPr/>
        <a:lstStyle/>
        <a:p>
          <a:endParaRPr lang="en-US"/>
        </a:p>
      </dgm:t>
    </dgm:pt>
    <dgm:pt modelId="{BDBDCC12-C13D-4EF5-9D66-C9B1769AFABB}" type="pres">
      <dgm:prSet presAssocID="{53A524E9-8B79-409F-872A-316A137D6209}" presName="comp" presStyleCnt="0"/>
      <dgm:spPr/>
    </dgm:pt>
    <dgm:pt modelId="{816273C8-A962-4295-8AF6-75819C4694A9}" type="pres">
      <dgm:prSet presAssocID="{53A524E9-8B79-409F-872A-316A137D6209}" presName="box" presStyleLbl="node1" presStyleIdx="0" presStyleCnt="3" custLinFactNeighborY="4497"/>
      <dgm:spPr/>
      <dgm:t>
        <a:bodyPr/>
        <a:lstStyle/>
        <a:p>
          <a:endParaRPr lang="en-US"/>
        </a:p>
      </dgm:t>
    </dgm:pt>
    <dgm:pt modelId="{4F553B3E-7E14-40C2-A473-75DB72B92367}" type="pres">
      <dgm:prSet presAssocID="{53A524E9-8B79-409F-872A-316A137D6209}"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468E8AEF-72A8-4B82-8E00-712E1A382F42}" type="pres">
      <dgm:prSet presAssocID="{53A524E9-8B79-409F-872A-316A137D6209}" presName="text" presStyleLbl="node1" presStyleIdx="0" presStyleCnt="3">
        <dgm:presLayoutVars>
          <dgm:bulletEnabled val="1"/>
        </dgm:presLayoutVars>
      </dgm:prSet>
      <dgm:spPr/>
      <dgm:t>
        <a:bodyPr/>
        <a:lstStyle/>
        <a:p>
          <a:endParaRPr lang="en-US"/>
        </a:p>
      </dgm:t>
    </dgm:pt>
    <dgm:pt modelId="{31F2291A-25C4-4134-9C88-5D1C075822B5}" type="pres">
      <dgm:prSet presAssocID="{AEE2A9B1-4FD9-4676-A9FE-39992D86D72B}" presName="spacer" presStyleCnt="0"/>
      <dgm:spPr/>
    </dgm:pt>
    <dgm:pt modelId="{8AD30835-E82B-44AA-9B9A-067F20425D58}" type="pres">
      <dgm:prSet presAssocID="{8947B5C7-CA29-4CCB-9D57-204DBC7A4F3E}" presName="comp" presStyleCnt="0"/>
      <dgm:spPr/>
    </dgm:pt>
    <dgm:pt modelId="{609FACAA-A042-4DF8-BADD-5EEF5E4CE034}" type="pres">
      <dgm:prSet presAssocID="{8947B5C7-CA29-4CCB-9D57-204DBC7A4F3E}" presName="box" presStyleLbl="node1" presStyleIdx="1" presStyleCnt="3"/>
      <dgm:spPr/>
      <dgm:t>
        <a:bodyPr/>
        <a:lstStyle/>
        <a:p>
          <a:endParaRPr lang="en-US"/>
        </a:p>
      </dgm:t>
    </dgm:pt>
    <dgm:pt modelId="{09AB72B7-20E2-4235-8184-771052C33010}" type="pres">
      <dgm:prSet presAssocID="{8947B5C7-CA29-4CCB-9D57-204DBC7A4F3E}" presName="img" presStyleLbl="fgImgPlace1" presStyleIdx="1" presStyleCnt="3"/>
      <dgm:spPr>
        <a:blipFill rotWithShape="0">
          <a:blip xmlns:r="http://schemas.openxmlformats.org/officeDocument/2006/relationships" r:embed="rId2"/>
          <a:stretch>
            <a:fillRect/>
          </a:stretch>
        </a:blipFill>
      </dgm:spPr>
    </dgm:pt>
    <dgm:pt modelId="{03D6062F-393C-4A40-904D-811F91968FB2}" type="pres">
      <dgm:prSet presAssocID="{8947B5C7-CA29-4CCB-9D57-204DBC7A4F3E}" presName="text" presStyleLbl="node1" presStyleIdx="1" presStyleCnt="3">
        <dgm:presLayoutVars>
          <dgm:bulletEnabled val="1"/>
        </dgm:presLayoutVars>
      </dgm:prSet>
      <dgm:spPr/>
      <dgm:t>
        <a:bodyPr/>
        <a:lstStyle/>
        <a:p>
          <a:endParaRPr lang="en-US"/>
        </a:p>
      </dgm:t>
    </dgm:pt>
    <dgm:pt modelId="{4F10FE84-FC17-480D-8F1C-4E63907E5B34}" type="pres">
      <dgm:prSet presAssocID="{FFC5ADD8-08AF-4AF7-963B-986AD209F2CB}" presName="spacer" presStyleCnt="0"/>
      <dgm:spPr/>
    </dgm:pt>
    <dgm:pt modelId="{382787A9-1DEC-4550-934F-0E79F0C4B004}" type="pres">
      <dgm:prSet presAssocID="{C48662CA-C175-4875-8759-BC8E9B344E16}" presName="comp" presStyleCnt="0"/>
      <dgm:spPr/>
    </dgm:pt>
    <dgm:pt modelId="{7F10434E-C8EA-4EC9-8328-ECFB240CB7D3}" type="pres">
      <dgm:prSet presAssocID="{C48662CA-C175-4875-8759-BC8E9B344E16}" presName="box" presStyleLbl="node1" presStyleIdx="2" presStyleCnt="3"/>
      <dgm:spPr/>
      <dgm:t>
        <a:bodyPr/>
        <a:lstStyle/>
        <a:p>
          <a:endParaRPr lang="en-US"/>
        </a:p>
      </dgm:t>
    </dgm:pt>
    <dgm:pt modelId="{CE8992CA-F34F-4EC8-984E-58582222ECAA}" type="pres">
      <dgm:prSet presAssocID="{C48662CA-C175-4875-8759-BC8E9B344E16}" presName="img" presStyleLbl="fgImgPlace1" presStyleIdx="2" presStyleCnt="3"/>
      <dgm:spPr>
        <a:blipFill rotWithShape="0">
          <a:blip xmlns:r="http://schemas.openxmlformats.org/officeDocument/2006/relationships" r:embed="rId3"/>
          <a:stretch>
            <a:fillRect/>
          </a:stretch>
        </a:blipFill>
      </dgm:spPr>
    </dgm:pt>
    <dgm:pt modelId="{FEFFCFEB-F655-4796-9434-15B7675A4071}" type="pres">
      <dgm:prSet presAssocID="{C48662CA-C175-4875-8759-BC8E9B344E16}" presName="text" presStyleLbl="node1" presStyleIdx="2" presStyleCnt="3">
        <dgm:presLayoutVars>
          <dgm:bulletEnabled val="1"/>
        </dgm:presLayoutVars>
      </dgm:prSet>
      <dgm:spPr/>
      <dgm:t>
        <a:bodyPr/>
        <a:lstStyle/>
        <a:p>
          <a:endParaRPr lang="en-US"/>
        </a:p>
      </dgm:t>
    </dgm:pt>
  </dgm:ptLst>
  <dgm:cxnLst>
    <dgm:cxn modelId="{19748F65-FBCE-48B2-B4A3-A0377387D6CE}" type="presOf" srcId="{CE2EA372-7D7C-4E73-99B9-3A058F6305FD}" destId="{609FACAA-A042-4DF8-BADD-5EEF5E4CE034}" srcOrd="0" destOrd="1" presId="urn:microsoft.com/office/officeart/2005/8/layout/vList4"/>
    <dgm:cxn modelId="{E3F7AFB4-412E-4487-BDCF-62D0D6DA3A2A}" type="presOf" srcId="{2AB00EF8-0713-48A5-B248-F0AFC8F9182F}" destId="{609FACAA-A042-4DF8-BADD-5EEF5E4CE034}" srcOrd="0" destOrd="2" presId="urn:microsoft.com/office/officeart/2005/8/layout/vList4"/>
    <dgm:cxn modelId="{E8551AF3-3992-4B45-8832-4F69074672DF}" type="presOf" srcId="{3585C882-519F-480B-B7D2-EEFDB981DEE6}" destId="{7F10434E-C8EA-4EC9-8328-ECFB240CB7D3}" srcOrd="0" destOrd="1" presId="urn:microsoft.com/office/officeart/2005/8/layout/vList4"/>
    <dgm:cxn modelId="{8B3B5B9B-B51E-431E-9444-6CBFA492A43C}" type="presOf" srcId="{53A524E9-8B79-409F-872A-316A137D6209}" destId="{468E8AEF-72A8-4B82-8E00-712E1A382F42}" srcOrd="1" destOrd="0" presId="urn:microsoft.com/office/officeart/2005/8/layout/vList4"/>
    <dgm:cxn modelId="{AED50FD0-F908-4D4A-94A5-A6F39BDFDF41}" type="presOf" srcId="{B27CB334-D0F1-4863-A371-2482F6B7AC69}" destId="{7F10434E-C8EA-4EC9-8328-ECFB240CB7D3}" srcOrd="0" destOrd="2" presId="urn:microsoft.com/office/officeart/2005/8/layout/vList4"/>
    <dgm:cxn modelId="{A570DFD9-1577-4B21-8ED9-A5A3C0406E96}" srcId="{C48662CA-C175-4875-8759-BC8E9B344E16}" destId="{3585C882-519F-480B-B7D2-EEFDB981DEE6}" srcOrd="0" destOrd="0" parTransId="{F18C0371-D368-41B1-A85E-E99CEA93A77B}" sibTransId="{F764D7E9-B678-445B-A078-384A60CC69FD}"/>
    <dgm:cxn modelId="{27A9FAC7-E347-4053-8A79-03E6A32C4BBF}" type="presOf" srcId="{DBBFC89C-5D06-4AE9-8DCB-5B4CDFCB7821}" destId="{468E8AEF-72A8-4B82-8E00-712E1A382F42}" srcOrd="1" destOrd="2" presId="urn:microsoft.com/office/officeart/2005/8/layout/vList4"/>
    <dgm:cxn modelId="{9DAEACBE-5C76-4D73-9A59-81AA809C6CBA}" srcId="{3585C882-519F-480B-B7D2-EEFDB981DEE6}" destId="{B27CB334-D0F1-4863-A371-2482F6B7AC69}" srcOrd="0" destOrd="0" parTransId="{E91D4C46-F068-4B17-B02E-1306F7718E8F}" sibTransId="{FC78A336-7D38-41AD-AF07-511D1B68BA24}"/>
    <dgm:cxn modelId="{97A9EEFB-3016-44C4-870D-B2C5E774A424}" srcId="{CE2EA372-7D7C-4E73-99B9-3A058F6305FD}" destId="{2AB00EF8-0713-48A5-B248-F0AFC8F9182F}" srcOrd="0" destOrd="0" parTransId="{7480D1E3-0B4D-44BD-ACCC-4004A9938758}" sibTransId="{3ACD85BE-D913-4E96-935D-6D88E250E164}"/>
    <dgm:cxn modelId="{EA0692EC-ADA8-40FA-9808-945997C6F2F9}" srcId="{67B19F11-4923-4BD0-89FB-6D3A8942E476}" destId="{8947B5C7-CA29-4CCB-9D57-204DBC7A4F3E}" srcOrd="1" destOrd="0" parTransId="{C4CAD80B-A754-478B-9AD8-D7C683577214}" sibTransId="{FFC5ADD8-08AF-4AF7-963B-986AD209F2CB}"/>
    <dgm:cxn modelId="{255EA962-EB81-4EDD-96C5-A45A99BD92BE}" srcId="{53A524E9-8B79-409F-872A-316A137D6209}" destId="{1C63434B-FBAA-4904-BAC8-693E4C7AF5B9}" srcOrd="0" destOrd="0" parTransId="{4031FE5B-63DE-457C-A4C7-91BA732235A5}" sibTransId="{E5E66C35-34C4-4DC5-B042-015B480B2C14}"/>
    <dgm:cxn modelId="{7BAA1943-C8AB-4D4E-9F15-AC69795D1D8F}" type="presOf" srcId="{CE2EA372-7D7C-4E73-99B9-3A058F6305FD}" destId="{03D6062F-393C-4A40-904D-811F91968FB2}" srcOrd="1" destOrd="1" presId="urn:microsoft.com/office/officeart/2005/8/layout/vList4"/>
    <dgm:cxn modelId="{EC100461-832D-46A8-8ABA-F1E948A4A88C}" type="presOf" srcId="{C48662CA-C175-4875-8759-BC8E9B344E16}" destId="{7F10434E-C8EA-4EC9-8328-ECFB240CB7D3}" srcOrd="0" destOrd="0" presId="urn:microsoft.com/office/officeart/2005/8/layout/vList4"/>
    <dgm:cxn modelId="{9D00D79A-E120-4530-948A-7E88FBB611E8}" type="presOf" srcId="{8947B5C7-CA29-4CCB-9D57-204DBC7A4F3E}" destId="{03D6062F-393C-4A40-904D-811F91968FB2}" srcOrd="1" destOrd="0" presId="urn:microsoft.com/office/officeart/2005/8/layout/vList4"/>
    <dgm:cxn modelId="{2BEC86DF-A7BC-422B-AE96-4DB3B9871983}" type="presOf" srcId="{67B19F11-4923-4BD0-89FB-6D3A8942E476}" destId="{92B14FCD-E089-4AAA-A2D9-465C7B409F6A}" srcOrd="0" destOrd="0" presId="urn:microsoft.com/office/officeart/2005/8/layout/vList4"/>
    <dgm:cxn modelId="{456BB328-FF13-4247-A356-839152F88537}" type="presOf" srcId="{1C63434B-FBAA-4904-BAC8-693E4C7AF5B9}" destId="{816273C8-A962-4295-8AF6-75819C4694A9}" srcOrd="0" destOrd="1" presId="urn:microsoft.com/office/officeart/2005/8/layout/vList4"/>
    <dgm:cxn modelId="{2F8C7985-3097-45AE-9722-B02622700DD6}" type="presOf" srcId="{2AB00EF8-0713-48A5-B248-F0AFC8F9182F}" destId="{03D6062F-393C-4A40-904D-811F91968FB2}" srcOrd="1" destOrd="2" presId="urn:microsoft.com/office/officeart/2005/8/layout/vList4"/>
    <dgm:cxn modelId="{CEEDCD58-385F-4F5C-8E48-238C2185C093}" srcId="{8947B5C7-CA29-4CCB-9D57-204DBC7A4F3E}" destId="{CE2EA372-7D7C-4E73-99B9-3A058F6305FD}" srcOrd="0" destOrd="0" parTransId="{19F8C52C-F7F6-460B-9951-CB60BFCC9BA9}" sibTransId="{279B1726-B157-424E-A3B9-95BA24FA43A2}"/>
    <dgm:cxn modelId="{F12359BA-54FF-42EA-B5F3-0F6D3DB3DF0A}" type="presOf" srcId="{B27CB334-D0F1-4863-A371-2482F6B7AC69}" destId="{FEFFCFEB-F655-4796-9434-15B7675A4071}" srcOrd="1" destOrd="2" presId="urn:microsoft.com/office/officeart/2005/8/layout/vList4"/>
    <dgm:cxn modelId="{39ECEC34-8628-42D3-9D2A-B33E13C6DAF5}" type="presOf" srcId="{1C63434B-FBAA-4904-BAC8-693E4C7AF5B9}" destId="{468E8AEF-72A8-4B82-8E00-712E1A382F42}" srcOrd="1" destOrd="1" presId="urn:microsoft.com/office/officeart/2005/8/layout/vList4"/>
    <dgm:cxn modelId="{8CEB0455-45EF-4AD0-84E2-8272C6BB5C4E}" type="presOf" srcId="{DBBFC89C-5D06-4AE9-8DCB-5B4CDFCB7821}" destId="{816273C8-A962-4295-8AF6-75819C4694A9}" srcOrd="0" destOrd="2" presId="urn:microsoft.com/office/officeart/2005/8/layout/vList4"/>
    <dgm:cxn modelId="{70319B9D-160E-4E57-B706-AAF6626D48C2}" type="presOf" srcId="{C48662CA-C175-4875-8759-BC8E9B344E16}" destId="{FEFFCFEB-F655-4796-9434-15B7675A4071}" srcOrd="1" destOrd="0" presId="urn:microsoft.com/office/officeart/2005/8/layout/vList4"/>
    <dgm:cxn modelId="{7676C551-40C8-49DF-8506-6B8E334C722E}" type="presOf" srcId="{3585C882-519F-480B-B7D2-EEFDB981DEE6}" destId="{FEFFCFEB-F655-4796-9434-15B7675A4071}" srcOrd="1" destOrd="1" presId="urn:microsoft.com/office/officeart/2005/8/layout/vList4"/>
    <dgm:cxn modelId="{FDD76959-141E-4608-BD12-C8143240FA83}" type="presOf" srcId="{8947B5C7-CA29-4CCB-9D57-204DBC7A4F3E}" destId="{609FACAA-A042-4DF8-BADD-5EEF5E4CE034}" srcOrd="0" destOrd="0" presId="urn:microsoft.com/office/officeart/2005/8/layout/vList4"/>
    <dgm:cxn modelId="{1A3826A1-8406-402B-B4A7-1AF725D3FA98}" srcId="{67B19F11-4923-4BD0-89FB-6D3A8942E476}" destId="{C48662CA-C175-4875-8759-BC8E9B344E16}" srcOrd="2" destOrd="0" parTransId="{C57DD872-93D4-4BE3-BF47-974E494B1456}" sibTransId="{3E156A51-202D-483B-B27B-2939D0B43BC9}"/>
    <dgm:cxn modelId="{BE1C8740-C069-4B2C-AFA1-E6A23F69FDB4}" srcId="{67B19F11-4923-4BD0-89FB-6D3A8942E476}" destId="{53A524E9-8B79-409F-872A-316A137D6209}" srcOrd="0" destOrd="0" parTransId="{7436BA40-D262-4AD5-BD8E-F999C51448ED}" sibTransId="{AEE2A9B1-4FD9-4676-A9FE-39992D86D72B}"/>
    <dgm:cxn modelId="{14BC87E9-2C2A-4033-AE43-E2014F95886D}" srcId="{1C63434B-FBAA-4904-BAC8-693E4C7AF5B9}" destId="{DBBFC89C-5D06-4AE9-8DCB-5B4CDFCB7821}" srcOrd="0" destOrd="0" parTransId="{FB44C712-5FA2-4CE9-B605-6BDC7C88C196}" sibTransId="{B6025629-1169-490F-B164-E1D6477B66F6}"/>
    <dgm:cxn modelId="{4A6CE4D0-7E6D-48D2-BD92-852DAC4CD4AC}" type="presOf" srcId="{53A524E9-8B79-409F-872A-316A137D6209}" destId="{816273C8-A962-4295-8AF6-75819C4694A9}" srcOrd="0" destOrd="0" presId="urn:microsoft.com/office/officeart/2005/8/layout/vList4"/>
    <dgm:cxn modelId="{368D2113-7780-450D-B34D-4930DCB6E421}" type="presParOf" srcId="{92B14FCD-E089-4AAA-A2D9-465C7B409F6A}" destId="{BDBDCC12-C13D-4EF5-9D66-C9B1769AFABB}" srcOrd="0" destOrd="0" presId="urn:microsoft.com/office/officeart/2005/8/layout/vList4"/>
    <dgm:cxn modelId="{7051E981-4247-4185-9CF1-AE6605214A20}" type="presParOf" srcId="{BDBDCC12-C13D-4EF5-9D66-C9B1769AFABB}" destId="{816273C8-A962-4295-8AF6-75819C4694A9}" srcOrd="0" destOrd="0" presId="urn:microsoft.com/office/officeart/2005/8/layout/vList4"/>
    <dgm:cxn modelId="{90359BFF-8D1D-4A77-8AB1-9C18C376C2C3}" type="presParOf" srcId="{BDBDCC12-C13D-4EF5-9D66-C9B1769AFABB}" destId="{4F553B3E-7E14-40C2-A473-75DB72B92367}" srcOrd="1" destOrd="0" presId="urn:microsoft.com/office/officeart/2005/8/layout/vList4"/>
    <dgm:cxn modelId="{68A1D1DE-ADE2-4354-9105-9935916073C2}" type="presParOf" srcId="{BDBDCC12-C13D-4EF5-9D66-C9B1769AFABB}" destId="{468E8AEF-72A8-4B82-8E00-712E1A382F42}" srcOrd="2" destOrd="0" presId="urn:microsoft.com/office/officeart/2005/8/layout/vList4"/>
    <dgm:cxn modelId="{502BD94A-7CC5-47EF-BE77-E97E1E6BDFC7}" type="presParOf" srcId="{92B14FCD-E089-4AAA-A2D9-465C7B409F6A}" destId="{31F2291A-25C4-4134-9C88-5D1C075822B5}" srcOrd="1" destOrd="0" presId="urn:microsoft.com/office/officeart/2005/8/layout/vList4"/>
    <dgm:cxn modelId="{1237A88B-56D0-45E8-8576-C6D5B4686976}" type="presParOf" srcId="{92B14FCD-E089-4AAA-A2D9-465C7B409F6A}" destId="{8AD30835-E82B-44AA-9B9A-067F20425D58}" srcOrd="2" destOrd="0" presId="urn:microsoft.com/office/officeart/2005/8/layout/vList4"/>
    <dgm:cxn modelId="{83825FF5-8299-4D17-975D-F33E01BAA01F}" type="presParOf" srcId="{8AD30835-E82B-44AA-9B9A-067F20425D58}" destId="{609FACAA-A042-4DF8-BADD-5EEF5E4CE034}" srcOrd="0" destOrd="0" presId="urn:microsoft.com/office/officeart/2005/8/layout/vList4"/>
    <dgm:cxn modelId="{365C7F60-EB66-4E62-AF52-5B36871F520F}" type="presParOf" srcId="{8AD30835-E82B-44AA-9B9A-067F20425D58}" destId="{09AB72B7-20E2-4235-8184-771052C33010}" srcOrd="1" destOrd="0" presId="urn:microsoft.com/office/officeart/2005/8/layout/vList4"/>
    <dgm:cxn modelId="{4D39A853-AC01-4BA2-8029-C133581532DC}" type="presParOf" srcId="{8AD30835-E82B-44AA-9B9A-067F20425D58}" destId="{03D6062F-393C-4A40-904D-811F91968FB2}" srcOrd="2" destOrd="0" presId="urn:microsoft.com/office/officeart/2005/8/layout/vList4"/>
    <dgm:cxn modelId="{B469FBE9-C061-4CCA-BF04-3050B19388F9}" type="presParOf" srcId="{92B14FCD-E089-4AAA-A2D9-465C7B409F6A}" destId="{4F10FE84-FC17-480D-8F1C-4E63907E5B34}" srcOrd="3" destOrd="0" presId="urn:microsoft.com/office/officeart/2005/8/layout/vList4"/>
    <dgm:cxn modelId="{9F1087EA-4695-4FD4-866C-4D2843BC82C8}" type="presParOf" srcId="{92B14FCD-E089-4AAA-A2D9-465C7B409F6A}" destId="{382787A9-1DEC-4550-934F-0E79F0C4B004}" srcOrd="4" destOrd="0" presId="urn:microsoft.com/office/officeart/2005/8/layout/vList4"/>
    <dgm:cxn modelId="{2E82A742-9B76-4B6C-B926-9EE1A370CA38}" type="presParOf" srcId="{382787A9-1DEC-4550-934F-0E79F0C4B004}" destId="{7F10434E-C8EA-4EC9-8328-ECFB240CB7D3}" srcOrd="0" destOrd="0" presId="urn:microsoft.com/office/officeart/2005/8/layout/vList4"/>
    <dgm:cxn modelId="{092D31E0-CC30-46C6-8E2E-60902D7716D5}" type="presParOf" srcId="{382787A9-1DEC-4550-934F-0E79F0C4B004}" destId="{CE8992CA-F34F-4EC8-984E-58582222ECAA}" srcOrd="1" destOrd="0" presId="urn:microsoft.com/office/officeart/2005/8/layout/vList4"/>
    <dgm:cxn modelId="{CF65FB14-38D9-46FF-8EA2-62F4243C9954}" type="presParOf" srcId="{382787A9-1DEC-4550-934F-0E79F0C4B004}" destId="{FEFFCFEB-F655-4796-9434-15B7675A4071}" srcOrd="2" destOrd="0" presId="urn:microsoft.com/office/officeart/2005/8/layout/vList4"/>
  </dgm:cxnLst>
  <dgm:bg/>
  <dgm:whole/>
</dgm:dataModel>
</file>

<file path=ppt/diagrams/data14.xml><?xml version="1.0" encoding="utf-8"?>
<dgm:dataModel xmlns:dgm="http://schemas.openxmlformats.org/drawingml/2006/diagram" xmlns:a="http://schemas.openxmlformats.org/drawingml/2006/main">
  <dgm:ptLst>
    <dgm:pt modelId="{13BFA7F1-ED16-435D-8395-A229AB69819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277F692-603A-4FF1-AEC9-D1A4E38E4165}">
      <dgm:prSet phldrT="[Text]" custT="1"/>
      <dgm:spPr/>
      <dgm:t>
        <a:bodyPr/>
        <a:lstStyle/>
        <a:p>
          <a:r>
            <a:rPr lang="en-US" sz="2800" dirty="0" smtClean="0">
              <a:solidFill>
                <a:schemeClr val="bg1"/>
              </a:solidFill>
            </a:rPr>
            <a:t>First Responder</a:t>
          </a:r>
          <a:endParaRPr lang="en-US" sz="2800" dirty="0">
            <a:solidFill>
              <a:schemeClr val="bg1"/>
            </a:solidFill>
          </a:endParaRPr>
        </a:p>
      </dgm:t>
    </dgm:pt>
    <dgm:pt modelId="{C89F7CC1-6009-44BB-9896-1871FF759B90}" type="parTrans" cxnId="{DC2D0BC0-6EE2-43B7-A12E-1B4AB163D50C}">
      <dgm:prSet/>
      <dgm:spPr/>
      <dgm:t>
        <a:bodyPr/>
        <a:lstStyle/>
        <a:p>
          <a:endParaRPr lang="en-US"/>
        </a:p>
      </dgm:t>
    </dgm:pt>
    <dgm:pt modelId="{CE471CD9-9FFE-4A9D-81E8-C63A6C972301}" type="sibTrans" cxnId="{DC2D0BC0-6EE2-43B7-A12E-1B4AB163D50C}">
      <dgm:prSet/>
      <dgm:spPr/>
      <dgm:t>
        <a:bodyPr/>
        <a:lstStyle/>
        <a:p>
          <a:endParaRPr lang="en-US"/>
        </a:p>
      </dgm:t>
    </dgm:pt>
    <dgm:pt modelId="{2490D072-A787-4297-B8DF-E207746006D9}">
      <dgm:prSet phldrT="[Text]" custT="1"/>
      <dgm:spPr/>
      <dgm:t>
        <a:bodyPr/>
        <a:lstStyle/>
        <a:p>
          <a:r>
            <a:rPr lang="en-US" sz="2400" dirty="0" smtClean="0">
              <a:solidFill>
                <a:schemeClr val="bg1"/>
              </a:solidFill>
            </a:rPr>
            <a:t>First Responder 3 - 8417171</a:t>
          </a:r>
          <a:endParaRPr lang="en-US" sz="2400" dirty="0">
            <a:solidFill>
              <a:schemeClr val="bg1"/>
            </a:solidFill>
          </a:endParaRPr>
        </a:p>
      </dgm:t>
    </dgm:pt>
    <dgm:pt modelId="{FCCC84E3-CAAB-4611-A517-40885C007312}" type="parTrans" cxnId="{3E87A18D-6072-4DBD-AF06-03FB2BD8B95F}">
      <dgm:prSet/>
      <dgm:spPr/>
      <dgm:t>
        <a:bodyPr/>
        <a:lstStyle/>
        <a:p>
          <a:endParaRPr lang="en-US"/>
        </a:p>
      </dgm:t>
    </dgm:pt>
    <dgm:pt modelId="{7763486E-9ADE-48F8-A6EF-C2C9D514E136}" type="sibTrans" cxnId="{3E87A18D-6072-4DBD-AF06-03FB2BD8B95F}">
      <dgm:prSet/>
      <dgm:spPr/>
      <dgm:t>
        <a:bodyPr/>
        <a:lstStyle/>
        <a:p>
          <a:endParaRPr lang="en-US"/>
        </a:p>
      </dgm:t>
    </dgm:pt>
    <dgm:pt modelId="{C129A181-D067-4945-9787-3293C4F76195}">
      <dgm:prSet phldrT="[Text]" custT="1"/>
      <dgm:spPr/>
      <dgm:t>
        <a:bodyPr/>
        <a:lstStyle/>
        <a:p>
          <a:r>
            <a:rPr lang="en-US" sz="2400" dirty="0" smtClean="0">
              <a:solidFill>
                <a:schemeClr val="bg1"/>
              </a:solidFill>
            </a:rPr>
            <a:t>First Responder Certification NREMT003</a:t>
          </a:r>
          <a:endParaRPr lang="en-US" sz="2400" dirty="0">
            <a:solidFill>
              <a:schemeClr val="bg1"/>
            </a:solidFill>
          </a:endParaRPr>
        </a:p>
      </dgm:t>
    </dgm:pt>
    <dgm:pt modelId="{F8051C63-BC85-465A-80DD-AA07084B043C}" type="parTrans" cxnId="{AF00ED91-DB29-421C-8BDA-FEB172FB5819}">
      <dgm:prSet/>
      <dgm:spPr/>
      <dgm:t>
        <a:bodyPr/>
        <a:lstStyle/>
        <a:p>
          <a:endParaRPr lang="en-US"/>
        </a:p>
      </dgm:t>
    </dgm:pt>
    <dgm:pt modelId="{32599323-22D5-4B09-BAB8-E7424BE54C59}" type="sibTrans" cxnId="{AF00ED91-DB29-421C-8BDA-FEB172FB5819}">
      <dgm:prSet/>
      <dgm:spPr/>
      <dgm:t>
        <a:bodyPr/>
        <a:lstStyle/>
        <a:p>
          <a:endParaRPr lang="en-US"/>
        </a:p>
      </dgm:t>
    </dgm:pt>
    <dgm:pt modelId="{D87CA947-B464-4338-AF59-E0F0B74D6563}">
      <dgm:prSet phldrT="[Text]" custT="1"/>
      <dgm:spPr/>
      <dgm:t>
        <a:bodyPr/>
        <a:lstStyle/>
        <a:p>
          <a:r>
            <a:rPr lang="en-US" sz="2800" dirty="0" smtClean="0">
              <a:solidFill>
                <a:schemeClr val="bg1"/>
              </a:solidFill>
            </a:rPr>
            <a:t>Health Unit Coordinator </a:t>
          </a:r>
          <a:endParaRPr lang="en-US" sz="2800" dirty="0">
            <a:solidFill>
              <a:schemeClr val="bg1"/>
            </a:solidFill>
          </a:endParaRPr>
        </a:p>
      </dgm:t>
    </dgm:pt>
    <dgm:pt modelId="{16FA5777-5F98-41F3-A0F3-76F02E403395}" type="parTrans" cxnId="{2F84ABF4-6D42-479A-A98A-97A8CDCD86AA}">
      <dgm:prSet/>
      <dgm:spPr/>
      <dgm:t>
        <a:bodyPr/>
        <a:lstStyle/>
        <a:p>
          <a:endParaRPr lang="en-US"/>
        </a:p>
      </dgm:t>
    </dgm:pt>
    <dgm:pt modelId="{A178E687-A1C8-4655-856D-FD03213D95B8}" type="sibTrans" cxnId="{2F84ABF4-6D42-479A-A98A-97A8CDCD86AA}">
      <dgm:prSet/>
      <dgm:spPr/>
      <dgm:t>
        <a:bodyPr/>
        <a:lstStyle/>
        <a:p>
          <a:endParaRPr lang="en-US"/>
        </a:p>
      </dgm:t>
    </dgm:pt>
    <dgm:pt modelId="{86A93A96-0890-462C-9A5B-1731CA12D5D5}">
      <dgm:prSet phldrT="[Text]" custT="1"/>
      <dgm:spPr/>
      <dgm:t>
        <a:bodyPr/>
        <a:lstStyle/>
        <a:p>
          <a:r>
            <a:rPr lang="en-US" sz="2400" dirty="0" smtClean="0">
              <a:solidFill>
                <a:schemeClr val="bg1"/>
              </a:solidFill>
            </a:rPr>
            <a:t>Certified Health Unit Coordinator (CHUC) NAHUC001</a:t>
          </a:r>
          <a:endParaRPr lang="en-US" sz="2400" dirty="0">
            <a:solidFill>
              <a:schemeClr val="bg1"/>
            </a:solidFill>
          </a:endParaRPr>
        </a:p>
      </dgm:t>
    </dgm:pt>
    <dgm:pt modelId="{8CF40F84-E404-46D9-9233-A34461EEF287}" type="sibTrans" cxnId="{B193142E-7A3F-48BE-9F6C-60A812788CAF}">
      <dgm:prSet/>
      <dgm:spPr/>
      <dgm:t>
        <a:bodyPr/>
        <a:lstStyle/>
        <a:p>
          <a:endParaRPr lang="en-US"/>
        </a:p>
      </dgm:t>
    </dgm:pt>
    <dgm:pt modelId="{61A8BD13-A4CC-4A33-B507-C6C01A4FFC94}" type="parTrans" cxnId="{B193142E-7A3F-48BE-9F6C-60A812788CAF}">
      <dgm:prSet/>
      <dgm:spPr/>
      <dgm:t>
        <a:bodyPr/>
        <a:lstStyle/>
        <a:p>
          <a:endParaRPr lang="en-US"/>
        </a:p>
      </dgm:t>
    </dgm:pt>
    <dgm:pt modelId="{40B14F11-DF88-4F50-9B43-FDF26A2E4704}">
      <dgm:prSet phldrT="[Text]" custT="1"/>
      <dgm:spPr/>
      <dgm:t>
        <a:bodyPr/>
        <a:lstStyle/>
        <a:p>
          <a:r>
            <a:rPr lang="en-US" sz="2400" dirty="0" smtClean="0">
              <a:solidFill>
                <a:schemeClr val="bg1"/>
              </a:solidFill>
            </a:rPr>
            <a:t>Health Unit Coordinator 3 - 8417181</a:t>
          </a:r>
          <a:endParaRPr lang="en-US" sz="2400" dirty="0">
            <a:solidFill>
              <a:schemeClr val="bg1"/>
            </a:solidFill>
          </a:endParaRPr>
        </a:p>
      </dgm:t>
    </dgm:pt>
    <dgm:pt modelId="{FB7163B9-8A62-4363-AB8C-97042A88818A}" type="sibTrans" cxnId="{BB1F7F4D-C960-4F92-BEFF-59C1F2150308}">
      <dgm:prSet/>
      <dgm:spPr/>
      <dgm:t>
        <a:bodyPr/>
        <a:lstStyle/>
        <a:p>
          <a:endParaRPr lang="en-US"/>
        </a:p>
      </dgm:t>
    </dgm:pt>
    <dgm:pt modelId="{DB543B86-2A2A-4E34-900B-20F32951777D}" type="parTrans" cxnId="{BB1F7F4D-C960-4F92-BEFF-59C1F2150308}">
      <dgm:prSet/>
      <dgm:spPr/>
      <dgm:t>
        <a:bodyPr/>
        <a:lstStyle/>
        <a:p>
          <a:endParaRPr lang="en-US"/>
        </a:p>
      </dgm:t>
    </dgm:pt>
    <dgm:pt modelId="{A354EF42-872C-4CBF-8922-48DC7B414576}" type="pres">
      <dgm:prSet presAssocID="{13BFA7F1-ED16-435D-8395-A229AB698198}" presName="linear" presStyleCnt="0">
        <dgm:presLayoutVars>
          <dgm:dir/>
          <dgm:resizeHandles val="exact"/>
        </dgm:presLayoutVars>
      </dgm:prSet>
      <dgm:spPr/>
      <dgm:t>
        <a:bodyPr/>
        <a:lstStyle/>
        <a:p>
          <a:endParaRPr lang="en-US"/>
        </a:p>
      </dgm:t>
    </dgm:pt>
    <dgm:pt modelId="{6E60D310-E991-41CB-89DB-E9058C13E19A}" type="pres">
      <dgm:prSet presAssocID="{0277F692-603A-4FF1-AEC9-D1A4E38E4165}" presName="comp" presStyleCnt="0"/>
      <dgm:spPr/>
    </dgm:pt>
    <dgm:pt modelId="{392D31B2-824F-41BB-9F9A-3B241E3D0D8D}" type="pres">
      <dgm:prSet presAssocID="{0277F692-603A-4FF1-AEC9-D1A4E38E4165}" presName="box" presStyleLbl="node1" presStyleIdx="0" presStyleCnt="2" custLinFactNeighborY="3880"/>
      <dgm:spPr/>
      <dgm:t>
        <a:bodyPr/>
        <a:lstStyle/>
        <a:p>
          <a:endParaRPr lang="en-US"/>
        </a:p>
      </dgm:t>
    </dgm:pt>
    <dgm:pt modelId="{B085CC8C-1373-4046-99C5-DE48C2D01AB5}" type="pres">
      <dgm:prSet presAssocID="{0277F692-603A-4FF1-AEC9-D1A4E38E4165}" presName="img" presStyleLbl="fgImgPlace1" presStyleIdx="0" presStyleCnt="2"/>
      <dgm:spPr>
        <a:blipFill rotWithShape="0">
          <a:blip xmlns:r="http://schemas.openxmlformats.org/officeDocument/2006/relationships" r:embed="rId1"/>
          <a:stretch>
            <a:fillRect/>
          </a:stretch>
        </a:blipFill>
      </dgm:spPr>
    </dgm:pt>
    <dgm:pt modelId="{1DFEA910-1BBB-49A5-96D1-51E6D0B1F373}" type="pres">
      <dgm:prSet presAssocID="{0277F692-603A-4FF1-AEC9-D1A4E38E4165}" presName="text" presStyleLbl="node1" presStyleIdx="0" presStyleCnt="2">
        <dgm:presLayoutVars>
          <dgm:bulletEnabled val="1"/>
        </dgm:presLayoutVars>
      </dgm:prSet>
      <dgm:spPr/>
      <dgm:t>
        <a:bodyPr/>
        <a:lstStyle/>
        <a:p>
          <a:endParaRPr lang="en-US"/>
        </a:p>
      </dgm:t>
    </dgm:pt>
    <dgm:pt modelId="{CCFBCD8C-DCDD-4EA9-BCF7-58DBE0A3E58D}" type="pres">
      <dgm:prSet presAssocID="{CE471CD9-9FFE-4A9D-81E8-C63A6C972301}" presName="spacer" presStyleCnt="0"/>
      <dgm:spPr/>
    </dgm:pt>
    <dgm:pt modelId="{8AFC97E5-B96F-48B3-8755-725A545EB22C}" type="pres">
      <dgm:prSet presAssocID="{D87CA947-B464-4338-AF59-E0F0B74D6563}" presName="comp" presStyleCnt="0"/>
      <dgm:spPr/>
    </dgm:pt>
    <dgm:pt modelId="{D51EF268-8342-4C03-9847-8EB0CB189E7A}" type="pres">
      <dgm:prSet presAssocID="{D87CA947-B464-4338-AF59-E0F0B74D6563}" presName="box" presStyleLbl="node1" presStyleIdx="1" presStyleCnt="2"/>
      <dgm:spPr/>
      <dgm:t>
        <a:bodyPr/>
        <a:lstStyle/>
        <a:p>
          <a:endParaRPr lang="en-US"/>
        </a:p>
      </dgm:t>
    </dgm:pt>
    <dgm:pt modelId="{E9E48EA8-C6E4-464B-89A1-E4A5A03117AC}" type="pres">
      <dgm:prSet presAssocID="{D87CA947-B464-4338-AF59-E0F0B74D6563}" presName="img" presStyleLbl="fgImgPlace1" presStyleIdx="1" presStyleCnt="2"/>
      <dgm:spPr>
        <a:blipFill rotWithShape="0">
          <a:blip xmlns:r="http://schemas.openxmlformats.org/officeDocument/2006/relationships" r:embed="rId2"/>
          <a:stretch>
            <a:fillRect/>
          </a:stretch>
        </a:blipFill>
      </dgm:spPr>
    </dgm:pt>
    <dgm:pt modelId="{4E1F9770-D8DF-4AB7-9E7A-57DDBC2663CE}" type="pres">
      <dgm:prSet presAssocID="{D87CA947-B464-4338-AF59-E0F0B74D6563}" presName="text" presStyleLbl="node1" presStyleIdx="1" presStyleCnt="2">
        <dgm:presLayoutVars>
          <dgm:bulletEnabled val="1"/>
        </dgm:presLayoutVars>
      </dgm:prSet>
      <dgm:spPr/>
      <dgm:t>
        <a:bodyPr/>
        <a:lstStyle/>
        <a:p>
          <a:endParaRPr lang="en-US"/>
        </a:p>
      </dgm:t>
    </dgm:pt>
  </dgm:ptLst>
  <dgm:cxnLst>
    <dgm:cxn modelId="{20940AD1-6990-41A0-9DE6-A8372FA077DC}" type="presOf" srcId="{C129A181-D067-4945-9787-3293C4F76195}" destId="{1DFEA910-1BBB-49A5-96D1-51E6D0B1F373}" srcOrd="1" destOrd="2" presId="urn:microsoft.com/office/officeart/2005/8/layout/vList4"/>
    <dgm:cxn modelId="{E9001366-5E69-4FDE-828D-936317DCF021}" type="presOf" srcId="{13BFA7F1-ED16-435D-8395-A229AB698198}" destId="{A354EF42-872C-4CBF-8922-48DC7B414576}" srcOrd="0" destOrd="0" presId="urn:microsoft.com/office/officeart/2005/8/layout/vList4"/>
    <dgm:cxn modelId="{A098226D-C76C-472B-92F5-C83DD1335314}" type="presOf" srcId="{2490D072-A787-4297-B8DF-E207746006D9}" destId="{392D31B2-824F-41BB-9F9A-3B241E3D0D8D}" srcOrd="0" destOrd="1" presId="urn:microsoft.com/office/officeart/2005/8/layout/vList4"/>
    <dgm:cxn modelId="{3E87A18D-6072-4DBD-AF06-03FB2BD8B95F}" srcId="{0277F692-603A-4FF1-AEC9-D1A4E38E4165}" destId="{2490D072-A787-4297-B8DF-E207746006D9}" srcOrd="0" destOrd="0" parTransId="{FCCC84E3-CAAB-4611-A517-40885C007312}" sibTransId="{7763486E-9ADE-48F8-A6EF-C2C9D514E136}"/>
    <dgm:cxn modelId="{93172B87-110A-4F1B-B169-8BE07C7A37FE}" type="presOf" srcId="{2490D072-A787-4297-B8DF-E207746006D9}" destId="{1DFEA910-1BBB-49A5-96D1-51E6D0B1F373}" srcOrd="1" destOrd="1" presId="urn:microsoft.com/office/officeart/2005/8/layout/vList4"/>
    <dgm:cxn modelId="{8D8B532D-1AD8-48E3-B7EE-9DC75BBE3DA9}" type="presOf" srcId="{40B14F11-DF88-4F50-9B43-FDF26A2E4704}" destId="{D51EF268-8342-4C03-9847-8EB0CB189E7A}" srcOrd="0" destOrd="1" presId="urn:microsoft.com/office/officeart/2005/8/layout/vList4"/>
    <dgm:cxn modelId="{624C1B5B-899D-4893-B4D4-EB1E78F03A20}" type="presOf" srcId="{C129A181-D067-4945-9787-3293C4F76195}" destId="{392D31B2-824F-41BB-9F9A-3B241E3D0D8D}" srcOrd="0" destOrd="2" presId="urn:microsoft.com/office/officeart/2005/8/layout/vList4"/>
    <dgm:cxn modelId="{BB1F7F4D-C960-4F92-BEFF-59C1F2150308}" srcId="{D87CA947-B464-4338-AF59-E0F0B74D6563}" destId="{40B14F11-DF88-4F50-9B43-FDF26A2E4704}" srcOrd="0" destOrd="0" parTransId="{DB543B86-2A2A-4E34-900B-20F32951777D}" sibTransId="{FB7163B9-8A62-4363-AB8C-97042A88818A}"/>
    <dgm:cxn modelId="{89AAE141-0885-4C32-83CE-C86937BED0E3}" type="presOf" srcId="{40B14F11-DF88-4F50-9B43-FDF26A2E4704}" destId="{4E1F9770-D8DF-4AB7-9E7A-57DDBC2663CE}" srcOrd="1" destOrd="1" presId="urn:microsoft.com/office/officeart/2005/8/layout/vList4"/>
    <dgm:cxn modelId="{7D439034-79CF-481C-A61A-C4B4884AE037}" type="presOf" srcId="{0277F692-603A-4FF1-AEC9-D1A4E38E4165}" destId="{392D31B2-824F-41BB-9F9A-3B241E3D0D8D}" srcOrd="0" destOrd="0" presId="urn:microsoft.com/office/officeart/2005/8/layout/vList4"/>
    <dgm:cxn modelId="{B193142E-7A3F-48BE-9F6C-60A812788CAF}" srcId="{D87CA947-B464-4338-AF59-E0F0B74D6563}" destId="{86A93A96-0890-462C-9A5B-1731CA12D5D5}" srcOrd="1" destOrd="0" parTransId="{61A8BD13-A4CC-4A33-B507-C6C01A4FFC94}" sibTransId="{8CF40F84-E404-46D9-9233-A34461EEF287}"/>
    <dgm:cxn modelId="{AF00ED91-DB29-421C-8BDA-FEB172FB5819}" srcId="{2490D072-A787-4297-B8DF-E207746006D9}" destId="{C129A181-D067-4945-9787-3293C4F76195}" srcOrd="0" destOrd="0" parTransId="{F8051C63-BC85-465A-80DD-AA07084B043C}" sibTransId="{32599323-22D5-4B09-BAB8-E7424BE54C59}"/>
    <dgm:cxn modelId="{B0C905E1-79B9-4C0B-BAB1-7A038C9610C3}" type="presOf" srcId="{D87CA947-B464-4338-AF59-E0F0B74D6563}" destId="{D51EF268-8342-4C03-9847-8EB0CB189E7A}" srcOrd="0" destOrd="0" presId="urn:microsoft.com/office/officeart/2005/8/layout/vList4"/>
    <dgm:cxn modelId="{0C3CE334-ABD6-4071-9B8C-565CF619102C}" type="presOf" srcId="{0277F692-603A-4FF1-AEC9-D1A4E38E4165}" destId="{1DFEA910-1BBB-49A5-96D1-51E6D0B1F373}" srcOrd="1" destOrd="0" presId="urn:microsoft.com/office/officeart/2005/8/layout/vList4"/>
    <dgm:cxn modelId="{2589FEFF-A72A-4561-9C6A-2A9D3827898E}" type="presOf" srcId="{86A93A96-0890-462C-9A5B-1731CA12D5D5}" destId="{4E1F9770-D8DF-4AB7-9E7A-57DDBC2663CE}" srcOrd="1" destOrd="2" presId="urn:microsoft.com/office/officeart/2005/8/layout/vList4"/>
    <dgm:cxn modelId="{F133BB72-DB59-402D-9D66-8537E6EBD15E}" type="presOf" srcId="{D87CA947-B464-4338-AF59-E0F0B74D6563}" destId="{4E1F9770-D8DF-4AB7-9E7A-57DDBC2663CE}" srcOrd="1" destOrd="0" presId="urn:microsoft.com/office/officeart/2005/8/layout/vList4"/>
    <dgm:cxn modelId="{28DEDA6A-08BD-4A4D-AA96-DB8F6EAC4B7C}" type="presOf" srcId="{86A93A96-0890-462C-9A5B-1731CA12D5D5}" destId="{D51EF268-8342-4C03-9847-8EB0CB189E7A}" srcOrd="0" destOrd="2" presId="urn:microsoft.com/office/officeart/2005/8/layout/vList4"/>
    <dgm:cxn modelId="{2F84ABF4-6D42-479A-A98A-97A8CDCD86AA}" srcId="{13BFA7F1-ED16-435D-8395-A229AB698198}" destId="{D87CA947-B464-4338-AF59-E0F0B74D6563}" srcOrd="1" destOrd="0" parTransId="{16FA5777-5F98-41F3-A0F3-76F02E403395}" sibTransId="{A178E687-A1C8-4655-856D-FD03213D95B8}"/>
    <dgm:cxn modelId="{DC2D0BC0-6EE2-43B7-A12E-1B4AB163D50C}" srcId="{13BFA7F1-ED16-435D-8395-A229AB698198}" destId="{0277F692-603A-4FF1-AEC9-D1A4E38E4165}" srcOrd="0" destOrd="0" parTransId="{C89F7CC1-6009-44BB-9896-1871FF759B90}" sibTransId="{CE471CD9-9FFE-4A9D-81E8-C63A6C972301}"/>
    <dgm:cxn modelId="{D02B8A09-1954-426E-96A6-42E1FB73E756}" type="presParOf" srcId="{A354EF42-872C-4CBF-8922-48DC7B414576}" destId="{6E60D310-E991-41CB-89DB-E9058C13E19A}" srcOrd="0" destOrd="0" presId="urn:microsoft.com/office/officeart/2005/8/layout/vList4"/>
    <dgm:cxn modelId="{0028D23C-69AC-4568-8E6C-ED2FC5B86588}" type="presParOf" srcId="{6E60D310-E991-41CB-89DB-E9058C13E19A}" destId="{392D31B2-824F-41BB-9F9A-3B241E3D0D8D}" srcOrd="0" destOrd="0" presId="urn:microsoft.com/office/officeart/2005/8/layout/vList4"/>
    <dgm:cxn modelId="{2E185D18-C97F-48B0-AC00-42E8CD62506C}" type="presParOf" srcId="{6E60D310-E991-41CB-89DB-E9058C13E19A}" destId="{B085CC8C-1373-4046-99C5-DE48C2D01AB5}" srcOrd="1" destOrd="0" presId="urn:microsoft.com/office/officeart/2005/8/layout/vList4"/>
    <dgm:cxn modelId="{515EEB80-33F8-40C6-B596-808190553FFC}" type="presParOf" srcId="{6E60D310-E991-41CB-89DB-E9058C13E19A}" destId="{1DFEA910-1BBB-49A5-96D1-51E6D0B1F373}" srcOrd="2" destOrd="0" presId="urn:microsoft.com/office/officeart/2005/8/layout/vList4"/>
    <dgm:cxn modelId="{E9B96BCF-9922-4114-99AE-6AD2D13D8832}" type="presParOf" srcId="{A354EF42-872C-4CBF-8922-48DC7B414576}" destId="{CCFBCD8C-DCDD-4EA9-BCF7-58DBE0A3E58D}" srcOrd="1" destOrd="0" presId="urn:microsoft.com/office/officeart/2005/8/layout/vList4"/>
    <dgm:cxn modelId="{8D23FA6F-C80B-4F79-AF12-742F3D81A96B}" type="presParOf" srcId="{A354EF42-872C-4CBF-8922-48DC7B414576}" destId="{8AFC97E5-B96F-48B3-8755-725A545EB22C}" srcOrd="2" destOrd="0" presId="urn:microsoft.com/office/officeart/2005/8/layout/vList4"/>
    <dgm:cxn modelId="{621F7797-C4E3-41EF-9298-0E0574E3EE88}" type="presParOf" srcId="{8AFC97E5-B96F-48B3-8755-725A545EB22C}" destId="{D51EF268-8342-4C03-9847-8EB0CB189E7A}" srcOrd="0" destOrd="0" presId="urn:microsoft.com/office/officeart/2005/8/layout/vList4"/>
    <dgm:cxn modelId="{703A056C-D287-46A2-AFE1-EA562DB6C15C}" type="presParOf" srcId="{8AFC97E5-B96F-48B3-8755-725A545EB22C}" destId="{E9E48EA8-C6E4-464B-89A1-E4A5A03117AC}" srcOrd="1" destOrd="0" presId="urn:microsoft.com/office/officeart/2005/8/layout/vList4"/>
    <dgm:cxn modelId="{864D8A2B-571F-469A-96FC-3D902C969FFF}" type="presParOf" srcId="{8AFC97E5-B96F-48B3-8755-725A545EB22C}" destId="{4E1F9770-D8DF-4AB7-9E7A-57DDBC2663CE}" srcOrd="2" destOrd="0" presId="urn:microsoft.com/office/officeart/2005/8/layout/vList4"/>
  </dgm:cxnLst>
  <dgm:bg/>
  <dgm:whole/>
</dgm:dataModel>
</file>

<file path=ppt/diagrams/data15.xml><?xml version="1.0" encoding="utf-8"?>
<dgm:dataModel xmlns:dgm="http://schemas.openxmlformats.org/drawingml/2006/diagram" xmlns:a="http://schemas.openxmlformats.org/drawingml/2006/main">
  <dgm:ptLst>
    <dgm:pt modelId="{96D8B073-FD92-440C-897C-9AF268B96D6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F8D8BDD-B99C-4497-BFD2-938C74633F60}">
      <dgm:prSet phldrT="[Text]"/>
      <dgm:spPr/>
      <dgm:t>
        <a:bodyPr/>
        <a:lstStyle/>
        <a:p>
          <a:r>
            <a:rPr lang="en-US" dirty="0" smtClean="0">
              <a:solidFill>
                <a:schemeClr val="bg1"/>
              </a:solidFill>
            </a:rPr>
            <a:t>Nursing Assistant </a:t>
          </a:r>
          <a:endParaRPr lang="en-US" dirty="0">
            <a:solidFill>
              <a:schemeClr val="bg1"/>
            </a:solidFill>
          </a:endParaRPr>
        </a:p>
      </dgm:t>
    </dgm:pt>
    <dgm:pt modelId="{D75E1C14-BB79-4E2B-8AD3-12868572056D}" type="parTrans" cxnId="{2E71BE80-E110-44F6-8A4C-E66E999BBDD0}">
      <dgm:prSet/>
      <dgm:spPr/>
      <dgm:t>
        <a:bodyPr/>
        <a:lstStyle/>
        <a:p>
          <a:endParaRPr lang="en-US"/>
        </a:p>
      </dgm:t>
    </dgm:pt>
    <dgm:pt modelId="{9FE414AD-AC4E-498C-99CE-E12C9B8DAA7D}" type="sibTrans" cxnId="{2E71BE80-E110-44F6-8A4C-E66E999BBDD0}">
      <dgm:prSet/>
      <dgm:spPr/>
      <dgm:t>
        <a:bodyPr/>
        <a:lstStyle/>
        <a:p>
          <a:endParaRPr lang="en-US"/>
        </a:p>
      </dgm:t>
    </dgm:pt>
    <dgm:pt modelId="{5F764411-CE11-4D22-9A51-B1539E2C124E}">
      <dgm:prSet phldrT="[Text]"/>
      <dgm:spPr/>
      <dgm:t>
        <a:bodyPr/>
        <a:lstStyle/>
        <a:p>
          <a:r>
            <a:rPr lang="en-US" dirty="0" smtClean="0">
              <a:solidFill>
                <a:schemeClr val="bg1"/>
              </a:solidFill>
            </a:rPr>
            <a:t>Nursing Assistant 3 - 8417211</a:t>
          </a:r>
          <a:endParaRPr lang="en-US" dirty="0">
            <a:solidFill>
              <a:schemeClr val="bg1"/>
            </a:solidFill>
          </a:endParaRPr>
        </a:p>
      </dgm:t>
    </dgm:pt>
    <dgm:pt modelId="{CC526611-2283-470E-8CFA-760505D835C7}" type="parTrans" cxnId="{2C7B87E0-E1C9-4C94-920F-258F4CC4C33D}">
      <dgm:prSet/>
      <dgm:spPr/>
      <dgm:t>
        <a:bodyPr/>
        <a:lstStyle/>
        <a:p>
          <a:endParaRPr lang="en-US"/>
        </a:p>
      </dgm:t>
    </dgm:pt>
    <dgm:pt modelId="{247C0F55-2794-486A-8DAA-6B694BBB4CBB}" type="sibTrans" cxnId="{2C7B87E0-E1C9-4C94-920F-258F4CC4C33D}">
      <dgm:prSet/>
      <dgm:spPr/>
      <dgm:t>
        <a:bodyPr/>
        <a:lstStyle/>
        <a:p>
          <a:endParaRPr lang="en-US"/>
        </a:p>
      </dgm:t>
    </dgm:pt>
    <dgm:pt modelId="{4461C073-D5C6-4C67-9882-750C6EDB13FC}">
      <dgm:prSet phldrT="[Text]"/>
      <dgm:spPr/>
      <dgm:t>
        <a:bodyPr/>
        <a:lstStyle/>
        <a:p>
          <a:r>
            <a:rPr lang="en-US" dirty="0" smtClean="0">
              <a:solidFill>
                <a:schemeClr val="bg1"/>
              </a:solidFill>
            </a:rPr>
            <a:t>Certified Nursing Assistant FDMQA002</a:t>
          </a:r>
          <a:endParaRPr lang="en-US" dirty="0">
            <a:solidFill>
              <a:schemeClr val="bg1"/>
            </a:solidFill>
          </a:endParaRPr>
        </a:p>
      </dgm:t>
    </dgm:pt>
    <dgm:pt modelId="{FD9DE0E8-C811-4150-8C04-268D424DD5D8}" type="parTrans" cxnId="{09869260-60F0-4A95-B8A9-3AAA421842C9}">
      <dgm:prSet/>
      <dgm:spPr/>
      <dgm:t>
        <a:bodyPr/>
        <a:lstStyle/>
        <a:p>
          <a:endParaRPr lang="en-US"/>
        </a:p>
      </dgm:t>
    </dgm:pt>
    <dgm:pt modelId="{3C595A30-EA3B-4A56-B9F1-D1074A650E7D}" type="sibTrans" cxnId="{09869260-60F0-4A95-B8A9-3AAA421842C9}">
      <dgm:prSet/>
      <dgm:spPr/>
      <dgm:t>
        <a:bodyPr/>
        <a:lstStyle/>
        <a:p>
          <a:endParaRPr lang="en-US"/>
        </a:p>
      </dgm:t>
    </dgm:pt>
    <dgm:pt modelId="{6F7E87A2-4818-44BD-B3D8-E2130DC13344}">
      <dgm:prSet phldrT="[Text]"/>
      <dgm:spPr/>
      <dgm:t>
        <a:bodyPr/>
        <a:lstStyle/>
        <a:p>
          <a:r>
            <a:rPr lang="en-US" dirty="0" smtClean="0">
              <a:solidFill>
                <a:schemeClr val="bg1"/>
              </a:solidFill>
            </a:rPr>
            <a:t>Practical Nursing</a:t>
          </a:r>
          <a:endParaRPr lang="en-US" dirty="0">
            <a:solidFill>
              <a:schemeClr val="bg1"/>
            </a:solidFill>
          </a:endParaRPr>
        </a:p>
      </dgm:t>
    </dgm:pt>
    <dgm:pt modelId="{CF644ECA-6838-4B41-86A1-3EC745158FB6}" type="parTrans" cxnId="{D1AB1926-6CBE-4BB5-AEC8-86654996ECA5}">
      <dgm:prSet/>
      <dgm:spPr/>
      <dgm:t>
        <a:bodyPr/>
        <a:lstStyle/>
        <a:p>
          <a:endParaRPr lang="en-US"/>
        </a:p>
      </dgm:t>
    </dgm:pt>
    <dgm:pt modelId="{7451B402-210C-4AA2-A921-FB279996E844}" type="sibTrans" cxnId="{D1AB1926-6CBE-4BB5-AEC8-86654996ECA5}">
      <dgm:prSet/>
      <dgm:spPr/>
      <dgm:t>
        <a:bodyPr/>
        <a:lstStyle/>
        <a:p>
          <a:endParaRPr lang="en-US"/>
        </a:p>
      </dgm:t>
    </dgm:pt>
    <dgm:pt modelId="{FEBE7B13-4DBB-4287-8408-E8A5CE779A8D}">
      <dgm:prSet phldrT="[Text]"/>
      <dgm:spPr/>
      <dgm:t>
        <a:bodyPr/>
        <a:lstStyle/>
        <a:p>
          <a:r>
            <a:rPr lang="en-US" dirty="0" smtClean="0">
              <a:solidFill>
                <a:schemeClr val="bg1"/>
              </a:solidFill>
            </a:rPr>
            <a:t>Practical Nursing 1 - 8418310 </a:t>
          </a:r>
          <a:endParaRPr lang="en-US" dirty="0">
            <a:solidFill>
              <a:schemeClr val="bg1"/>
            </a:solidFill>
          </a:endParaRPr>
        </a:p>
      </dgm:t>
    </dgm:pt>
    <dgm:pt modelId="{53F42405-B46D-41F0-ABE6-5EE07EFAE4A8}" type="parTrans" cxnId="{B58490F8-40C3-458A-A9A3-CEA3CF19A869}">
      <dgm:prSet/>
      <dgm:spPr/>
      <dgm:t>
        <a:bodyPr/>
        <a:lstStyle/>
        <a:p>
          <a:endParaRPr lang="en-US"/>
        </a:p>
      </dgm:t>
    </dgm:pt>
    <dgm:pt modelId="{ADE97E0F-2D38-4C78-91C6-4B8E36FA0750}" type="sibTrans" cxnId="{B58490F8-40C3-458A-A9A3-CEA3CF19A869}">
      <dgm:prSet/>
      <dgm:spPr/>
      <dgm:t>
        <a:bodyPr/>
        <a:lstStyle/>
        <a:p>
          <a:endParaRPr lang="en-US"/>
        </a:p>
      </dgm:t>
    </dgm:pt>
    <dgm:pt modelId="{DF2EB5DE-6A5B-491D-8627-8F826477D9D6}">
      <dgm:prSet phldrT="[Text]"/>
      <dgm:spPr/>
      <dgm:t>
        <a:bodyPr/>
        <a:lstStyle/>
        <a:p>
          <a:r>
            <a:rPr lang="en-US" dirty="0" smtClean="0">
              <a:solidFill>
                <a:schemeClr val="bg1"/>
              </a:solidFill>
            </a:rPr>
            <a:t>Licensed Practical Nurse FDMQA017</a:t>
          </a:r>
          <a:endParaRPr lang="en-US" dirty="0">
            <a:solidFill>
              <a:schemeClr val="bg1"/>
            </a:solidFill>
          </a:endParaRPr>
        </a:p>
      </dgm:t>
    </dgm:pt>
    <dgm:pt modelId="{B1221A37-A580-46CE-AC7A-25B1E4B550D9}" type="parTrans" cxnId="{68FB989E-C7D0-438B-B726-F0117C0FECEB}">
      <dgm:prSet/>
      <dgm:spPr/>
      <dgm:t>
        <a:bodyPr/>
        <a:lstStyle/>
        <a:p>
          <a:endParaRPr lang="en-US"/>
        </a:p>
      </dgm:t>
    </dgm:pt>
    <dgm:pt modelId="{00987767-B184-4790-A5AD-FBF5BD683098}" type="sibTrans" cxnId="{68FB989E-C7D0-438B-B726-F0117C0FECEB}">
      <dgm:prSet/>
      <dgm:spPr/>
      <dgm:t>
        <a:bodyPr/>
        <a:lstStyle/>
        <a:p>
          <a:endParaRPr lang="en-US"/>
        </a:p>
      </dgm:t>
    </dgm:pt>
    <dgm:pt modelId="{603B0AD8-E38E-407B-8737-8E7EBA07EDFA}">
      <dgm:prSet phldrT="[Text]"/>
      <dgm:spPr/>
      <dgm:t>
        <a:bodyPr/>
        <a:lstStyle/>
        <a:p>
          <a:r>
            <a:rPr lang="en-US" dirty="0" smtClean="0">
              <a:solidFill>
                <a:schemeClr val="bg1"/>
              </a:solidFill>
            </a:rPr>
            <a:t>Practical Nursing 9 - 8418390 </a:t>
          </a:r>
          <a:endParaRPr lang="en-US" dirty="0">
            <a:solidFill>
              <a:schemeClr val="bg1"/>
            </a:solidFill>
          </a:endParaRPr>
        </a:p>
      </dgm:t>
    </dgm:pt>
    <dgm:pt modelId="{90182C94-697C-48C2-96E7-1ED95D08047F}" type="parTrans" cxnId="{DCA4B4A8-B903-43B8-974F-047A10ED0F61}">
      <dgm:prSet/>
      <dgm:spPr/>
      <dgm:t>
        <a:bodyPr/>
        <a:lstStyle/>
        <a:p>
          <a:endParaRPr lang="en-US"/>
        </a:p>
      </dgm:t>
    </dgm:pt>
    <dgm:pt modelId="{496568C9-9543-4AAF-8C51-B894516C8205}" type="sibTrans" cxnId="{DCA4B4A8-B903-43B8-974F-047A10ED0F61}">
      <dgm:prSet/>
      <dgm:spPr/>
      <dgm:t>
        <a:bodyPr/>
        <a:lstStyle/>
        <a:p>
          <a:endParaRPr lang="en-US"/>
        </a:p>
      </dgm:t>
    </dgm:pt>
    <dgm:pt modelId="{E0EAB242-6AB0-4A99-AE4C-C521ED82DE8C}">
      <dgm:prSet phldrT="[Text]"/>
      <dgm:spPr/>
      <dgm:t>
        <a:bodyPr/>
        <a:lstStyle/>
        <a:p>
          <a:r>
            <a:rPr lang="en-US" dirty="0" smtClean="0">
              <a:solidFill>
                <a:schemeClr val="bg1"/>
              </a:solidFill>
            </a:rPr>
            <a:t>Certified Nursing Assistant FDMQA002</a:t>
          </a:r>
          <a:endParaRPr lang="en-US" dirty="0">
            <a:solidFill>
              <a:schemeClr val="bg1"/>
            </a:solidFill>
          </a:endParaRPr>
        </a:p>
      </dgm:t>
    </dgm:pt>
    <dgm:pt modelId="{D9132AEF-6441-4FF0-8A22-67193FB78206}" type="parTrans" cxnId="{25377028-DDA6-4B39-986C-E5E59CCD6683}">
      <dgm:prSet/>
      <dgm:spPr/>
      <dgm:t>
        <a:bodyPr/>
        <a:lstStyle/>
        <a:p>
          <a:endParaRPr lang="en-US"/>
        </a:p>
      </dgm:t>
    </dgm:pt>
    <dgm:pt modelId="{4160CC76-2855-4D9E-8820-C0F9CC6A2074}" type="sibTrans" cxnId="{25377028-DDA6-4B39-986C-E5E59CCD6683}">
      <dgm:prSet/>
      <dgm:spPr/>
      <dgm:t>
        <a:bodyPr/>
        <a:lstStyle/>
        <a:p>
          <a:endParaRPr lang="en-US"/>
        </a:p>
      </dgm:t>
    </dgm:pt>
    <dgm:pt modelId="{F283B089-0FE8-4B2E-997C-DC09AFE18289}" type="pres">
      <dgm:prSet presAssocID="{96D8B073-FD92-440C-897C-9AF268B96D62}" presName="linear" presStyleCnt="0">
        <dgm:presLayoutVars>
          <dgm:dir/>
          <dgm:resizeHandles val="exact"/>
        </dgm:presLayoutVars>
      </dgm:prSet>
      <dgm:spPr/>
      <dgm:t>
        <a:bodyPr/>
        <a:lstStyle/>
        <a:p>
          <a:endParaRPr lang="en-US"/>
        </a:p>
      </dgm:t>
    </dgm:pt>
    <dgm:pt modelId="{7069E1A4-2DD2-4988-87F2-44D28A29C809}" type="pres">
      <dgm:prSet presAssocID="{4F8D8BDD-B99C-4497-BFD2-938C74633F60}" presName="comp" presStyleCnt="0"/>
      <dgm:spPr/>
    </dgm:pt>
    <dgm:pt modelId="{4FFF019E-2F84-4719-881D-4A11A97F2FBF}" type="pres">
      <dgm:prSet presAssocID="{4F8D8BDD-B99C-4497-BFD2-938C74633F60}" presName="box" presStyleLbl="node1" presStyleIdx="0" presStyleCnt="2" custLinFactNeighborY="-3536"/>
      <dgm:spPr/>
      <dgm:t>
        <a:bodyPr/>
        <a:lstStyle/>
        <a:p>
          <a:endParaRPr lang="en-US"/>
        </a:p>
      </dgm:t>
    </dgm:pt>
    <dgm:pt modelId="{0F6C1B18-085D-4D42-AEC9-4C8E63661F06}" type="pres">
      <dgm:prSet presAssocID="{4F8D8BDD-B99C-4497-BFD2-938C74633F60}" presName="img" presStyleLbl="fgImgPlace1" presStyleIdx="0" presStyleCnt="2"/>
      <dgm:spPr>
        <a:blipFill rotWithShape="0">
          <a:blip xmlns:r="http://schemas.openxmlformats.org/officeDocument/2006/relationships" r:embed="rId1"/>
          <a:stretch>
            <a:fillRect/>
          </a:stretch>
        </a:blipFill>
      </dgm:spPr>
    </dgm:pt>
    <dgm:pt modelId="{361681B2-8806-40A7-A1BE-78387B71D188}" type="pres">
      <dgm:prSet presAssocID="{4F8D8BDD-B99C-4497-BFD2-938C74633F60}" presName="text" presStyleLbl="node1" presStyleIdx="0" presStyleCnt="2">
        <dgm:presLayoutVars>
          <dgm:bulletEnabled val="1"/>
        </dgm:presLayoutVars>
      </dgm:prSet>
      <dgm:spPr/>
      <dgm:t>
        <a:bodyPr/>
        <a:lstStyle/>
        <a:p>
          <a:endParaRPr lang="en-US"/>
        </a:p>
      </dgm:t>
    </dgm:pt>
    <dgm:pt modelId="{1CC97636-E8B9-499E-9345-C74A580213F5}" type="pres">
      <dgm:prSet presAssocID="{9FE414AD-AC4E-498C-99CE-E12C9B8DAA7D}" presName="spacer" presStyleCnt="0"/>
      <dgm:spPr/>
    </dgm:pt>
    <dgm:pt modelId="{43422DF6-2DFD-4F6D-9B95-96123E8CB941}" type="pres">
      <dgm:prSet presAssocID="{6F7E87A2-4818-44BD-B3D8-E2130DC13344}" presName="comp" presStyleCnt="0"/>
      <dgm:spPr/>
    </dgm:pt>
    <dgm:pt modelId="{97D5F85A-B55F-4B6F-ACE2-E5E513B9B8DA}" type="pres">
      <dgm:prSet presAssocID="{6F7E87A2-4818-44BD-B3D8-E2130DC13344}" presName="box" presStyleLbl="node1" presStyleIdx="1" presStyleCnt="2"/>
      <dgm:spPr/>
      <dgm:t>
        <a:bodyPr/>
        <a:lstStyle/>
        <a:p>
          <a:endParaRPr lang="en-US"/>
        </a:p>
      </dgm:t>
    </dgm:pt>
    <dgm:pt modelId="{B852E5AB-DAE1-4E72-A840-03C190318528}" type="pres">
      <dgm:prSet presAssocID="{6F7E87A2-4818-44BD-B3D8-E2130DC13344}" presName="img" presStyleLbl="fgImgPlace1" presStyleIdx="1" presStyleCnt="2"/>
      <dgm:spPr>
        <a:blipFill rotWithShape="0">
          <a:blip xmlns:r="http://schemas.openxmlformats.org/officeDocument/2006/relationships" r:embed="rId1"/>
          <a:stretch>
            <a:fillRect/>
          </a:stretch>
        </a:blipFill>
      </dgm:spPr>
    </dgm:pt>
    <dgm:pt modelId="{083E7D38-541B-4C07-A966-45EFC170B994}" type="pres">
      <dgm:prSet presAssocID="{6F7E87A2-4818-44BD-B3D8-E2130DC13344}" presName="text" presStyleLbl="node1" presStyleIdx="1" presStyleCnt="2">
        <dgm:presLayoutVars>
          <dgm:bulletEnabled val="1"/>
        </dgm:presLayoutVars>
      </dgm:prSet>
      <dgm:spPr/>
      <dgm:t>
        <a:bodyPr/>
        <a:lstStyle/>
        <a:p>
          <a:endParaRPr lang="en-US"/>
        </a:p>
      </dgm:t>
    </dgm:pt>
  </dgm:ptLst>
  <dgm:cxnLst>
    <dgm:cxn modelId="{B0BBDCE5-C72F-4842-A3FA-F5B01991C675}" type="presOf" srcId="{603B0AD8-E38E-407B-8737-8E7EBA07EDFA}" destId="{97D5F85A-B55F-4B6F-ACE2-E5E513B9B8DA}" srcOrd="0" destOrd="3" presId="urn:microsoft.com/office/officeart/2005/8/layout/vList4"/>
    <dgm:cxn modelId="{2E71BE80-E110-44F6-8A4C-E66E999BBDD0}" srcId="{96D8B073-FD92-440C-897C-9AF268B96D62}" destId="{4F8D8BDD-B99C-4497-BFD2-938C74633F60}" srcOrd="0" destOrd="0" parTransId="{D75E1C14-BB79-4E2B-8AD3-12868572056D}" sibTransId="{9FE414AD-AC4E-498C-99CE-E12C9B8DAA7D}"/>
    <dgm:cxn modelId="{2FAA8F30-517A-47D8-9C0E-3AA8B34D910B}" type="presOf" srcId="{96D8B073-FD92-440C-897C-9AF268B96D62}" destId="{F283B089-0FE8-4B2E-997C-DC09AFE18289}" srcOrd="0" destOrd="0" presId="urn:microsoft.com/office/officeart/2005/8/layout/vList4"/>
    <dgm:cxn modelId="{D716384B-0A6C-4ED4-92AA-E1BE1DBD2412}" type="presOf" srcId="{4461C073-D5C6-4C67-9882-750C6EDB13FC}" destId="{361681B2-8806-40A7-A1BE-78387B71D188}" srcOrd="1" destOrd="2" presId="urn:microsoft.com/office/officeart/2005/8/layout/vList4"/>
    <dgm:cxn modelId="{24442BC3-1740-4C35-85D7-603000941A84}" type="presOf" srcId="{FEBE7B13-4DBB-4287-8408-E8A5CE779A8D}" destId="{083E7D38-541B-4C07-A966-45EFC170B994}" srcOrd="1" destOrd="1" presId="urn:microsoft.com/office/officeart/2005/8/layout/vList4"/>
    <dgm:cxn modelId="{F5AD0C45-B00C-4FBC-83DA-EDDEA8978A12}" type="presOf" srcId="{5F764411-CE11-4D22-9A51-B1539E2C124E}" destId="{361681B2-8806-40A7-A1BE-78387B71D188}" srcOrd="1" destOrd="1" presId="urn:microsoft.com/office/officeart/2005/8/layout/vList4"/>
    <dgm:cxn modelId="{09869260-60F0-4A95-B8A9-3AAA421842C9}" srcId="{5F764411-CE11-4D22-9A51-B1539E2C124E}" destId="{4461C073-D5C6-4C67-9882-750C6EDB13FC}" srcOrd="0" destOrd="0" parTransId="{FD9DE0E8-C811-4150-8C04-268D424DD5D8}" sibTransId="{3C595A30-EA3B-4A56-B9F1-D1074A650E7D}"/>
    <dgm:cxn modelId="{4DDBFE07-17C7-4B2A-BEF5-94DFF587E745}" type="presOf" srcId="{4F8D8BDD-B99C-4497-BFD2-938C74633F60}" destId="{361681B2-8806-40A7-A1BE-78387B71D188}" srcOrd="1" destOrd="0" presId="urn:microsoft.com/office/officeart/2005/8/layout/vList4"/>
    <dgm:cxn modelId="{94270DB4-7129-455E-9AF6-5E840A6D95AE}" type="presOf" srcId="{DF2EB5DE-6A5B-491D-8627-8F826477D9D6}" destId="{97D5F85A-B55F-4B6F-ACE2-E5E513B9B8DA}" srcOrd="0" destOrd="4" presId="urn:microsoft.com/office/officeart/2005/8/layout/vList4"/>
    <dgm:cxn modelId="{325D15F8-304C-4DBF-B571-9F12238F466D}" type="presOf" srcId="{E0EAB242-6AB0-4A99-AE4C-C521ED82DE8C}" destId="{083E7D38-541B-4C07-A966-45EFC170B994}" srcOrd="1" destOrd="2" presId="urn:microsoft.com/office/officeart/2005/8/layout/vList4"/>
    <dgm:cxn modelId="{2C7B87E0-E1C9-4C94-920F-258F4CC4C33D}" srcId="{4F8D8BDD-B99C-4497-BFD2-938C74633F60}" destId="{5F764411-CE11-4D22-9A51-B1539E2C124E}" srcOrd="0" destOrd="0" parTransId="{CC526611-2283-470E-8CFA-760505D835C7}" sibTransId="{247C0F55-2794-486A-8DAA-6B694BBB4CBB}"/>
    <dgm:cxn modelId="{322EDB65-3989-435D-BE58-F45CED1BE6BD}" type="presOf" srcId="{6F7E87A2-4818-44BD-B3D8-E2130DC13344}" destId="{083E7D38-541B-4C07-A966-45EFC170B994}" srcOrd="1" destOrd="0" presId="urn:microsoft.com/office/officeart/2005/8/layout/vList4"/>
    <dgm:cxn modelId="{D1AB1926-6CBE-4BB5-AEC8-86654996ECA5}" srcId="{96D8B073-FD92-440C-897C-9AF268B96D62}" destId="{6F7E87A2-4818-44BD-B3D8-E2130DC13344}" srcOrd="1" destOrd="0" parTransId="{CF644ECA-6838-4B41-86A1-3EC745158FB6}" sibTransId="{7451B402-210C-4AA2-A921-FB279996E844}"/>
    <dgm:cxn modelId="{68FB989E-C7D0-438B-B726-F0117C0FECEB}" srcId="{603B0AD8-E38E-407B-8737-8E7EBA07EDFA}" destId="{DF2EB5DE-6A5B-491D-8627-8F826477D9D6}" srcOrd="0" destOrd="0" parTransId="{B1221A37-A580-46CE-AC7A-25B1E4B550D9}" sibTransId="{00987767-B184-4790-A5AD-FBF5BD683098}"/>
    <dgm:cxn modelId="{CAABD82F-CC53-414D-80C0-ADE8FE8245B5}" type="presOf" srcId="{4F8D8BDD-B99C-4497-BFD2-938C74633F60}" destId="{4FFF019E-2F84-4719-881D-4A11A97F2FBF}" srcOrd="0" destOrd="0" presId="urn:microsoft.com/office/officeart/2005/8/layout/vList4"/>
    <dgm:cxn modelId="{2116D03D-808F-4FA6-948F-F1463E18E409}" type="presOf" srcId="{DF2EB5DE-6A5B-491D-8627-8F826477D9D6}" destId="{083E7D38-541B-4C07-A966-45EFC170B994}" srcOrd="1" destOrd="4" presId="urn:microsoft.com/office/officeart/2005/8/layout/vList4"/>
    <dgm:cxn modelId="{B58490F8-40C3-458A-A9A3-CEA3CF19A869}" srcId="{6F7E87A2-4818-44BD-B3D8-E2130DC13344}" destId="{FEBE7B13-4DBB-4287-8408-E8A5CE779A8D}" srcOrd="0" destOrd="0" parTransId="{53F42405-B46D-41F0-ABE6-5EE07EFAE4A8}" sibTransId="{ADE97E0F-2D38-4C78-91C6-4B8E36FA0750}"/>
    <dgm:cxn modelId="{775FB77B-EAFA-4132-8B23-B034EE652F6E}" type="presOf" srcId="{FEBE7B13-4DBB-4287-8408-E8A5CE779A8D}" destId="{97D5F85A-B55F-4B6F-ACE2-E5E513B9B8DA}" srcOrd="0" destOrd="1" presId="urn:microsoft.com/office/officeart/2005/8/layout/vList4"/>
    <dgm:cxn modelId="{3FB21407-DCAD-403D-BA9A-FB89ACCA1413}" type="presOf" srcId="{E0EAB242-6AB0-4A99-AE4C-C521ED82DE8C}" destId="{97D5F85A-B55F-4B6F-ACE2-E5E513B9B8DA}" srcOrd="0" destOrd="2" presId="urn:microsoft.com/office/officeart/2005/8/layout/vList4"/>
    <dgm:cxn modelId="{E1C8B9F8-8F25-4552-B090-FE835D6D00E0}" type="presOf" srcId="{5F764411-CE11-4D22-9A51-B1539E2C124E}" destId="{4FFF019E-2F84-4719-881D-4A11A97F2FBF}" srcOrd="0" destOrd="1" presId="urn:microsoft.com/office/officeart/2005/8/layout/vList4"/>
    <dgm:cxn modelId="{39210D4F-ED16-437E-B4CF-8DD904E64D8A}" type="presOf" srcId="{4461C073-D5C6-4C67-9882-750C6EDB13FC}" destId="{4FFF019E-2F84-4719-881D-4A11A97F2FBF}" srcOrd="0" destOrd="2" presId="urn:microsoft.com/office/officeart/2005/8/layout/vList4"/>
    <dgm:cxn modelId="{DCA4B4A8-B903-43B8-974F-047A10ED0F61}" srcId="{6F7E87A2-4818-44BD-B3D8-E2130DC13344}" destId="{603B0AD8-E38E-407B-8737-8E7EBA07EDFA}" srcOrd="1" destOrd="0" parTransId="{90182C94-697C-48C2-96E7-1ED95D08047F}" sibTransId="{496568C9-9543-4AAF-8C51-B894516C8205}"/>
    <dgm:cxn modelId="{25377028-DDA6-4B39-986C-E5E59CCD6683}" srcId="{FEBE7B13-4DBB-4287-8408-E8A5CE779A8D}" destId="{E0EAB242-6AB0-4A99-AE4C-C521ED82DE8C}" srcOrd="0" destOrd="0" parTransId="{D9132AEF-6441-4FF0-8A22-67193FB78206}" sibTransId="{4160CC76-2855-4D9E-8820-C0F9CC6A2074}"/>
    <dgm:cxn modelId="{C7BBDDFF-19BD-4742-986E-2931F718D2E5}" type="presOf" srcId="{6F7E87A2-4818-44BD-B3D8-E2130DC13344}" destId="{97D5F85A-B55F-4B6F-ACE2-E5E513B9B8DA}" srcOrd="0" destOrd="0" presId="urn:microsoft.com/office/officeart/2005/8/layout/vList4"/>
    <dgm:cxn modelId="{0EB0B901-D682-42F8-B5D6-50572979D3C0}" type="presOf" srcId="{603B0AD8-E38E-407B-8737-8E7EBA07EDFA}" destId="{083E7D38-541B-4C07-A966-45EFC170B994}" srcOrd="1" destOrd="3" presId="urn:microsoft.com/office/officeart/2005/8/layout/vList4"/>
    <dgm:cxn modelId="{1FC36E53-403C-4BEB-A54C-C221D8F01F47}" type="presParOf" srcId="{F283B089-0FE8-4B2E-997C-DC09AFE18289}" destId="{7069E1A4-2DD2-4988-87F2-44D28A29C809}" srcOrd="0" destOrd="0" presId="urn:microsoft.com/office/officeart/2005/8/layout/vList4"/>
    <dgm:cxn modelId="{CABB09DA-3E90-48A6-8559-87E470C3B677}" type="presParOf" srcId="{7069E1A4-2DD2-4988-87F2-44D28A29C809}" destId="{4FFF019E-2F84-4719-881D-4A11A97F2FBF}" srcOrd="0" destOrd="0" presId="urn:microsoft.com/office/officeart/2005/8/layout/vList4"/>
    <dgm:cxn modelId="{B1AC9C36-F0DF-45BC-8B35-47F2A227B8E1}" type="presParOf" srcId="{7069E1A4-2DD2-4988-87F2-44D28A29C809}" destId="{0F6C1B18-085D-4D42-AEC9-4C8E63661F06}" srcOrd="1" destOrd="0" presId="urn:microsoft.com/office/officeart/2005/8/layout/vList4"/>
    <dgm:cxn modelId="{53D3917B-1133-4351-B94E-52F306DF8610}" type="presParOf" srcId="{7069E1A4-2DD2-4988-87F2-44D28A29C809}" destId="{361681B2-8806-40A7-A1BE-78387B71D188}" srcOrd="2" destOrd="0" presId="urn:microsoft.com/office/officeart/2005/8/layout/vList4"/>
    <dgm:cxn modelId="{303FA481-656C-42F7-B897-943E6210E36B}" type="presParOf" srcId="{F283B089-0FE8-4B2E-997C-DC09AFE18289}" destId="{1CC97636-E8B9-499E-9345-C74A580213F5}" srcOrd="1" destOrd="0" presId="urn:microsoft.com/office/officeart/2005/8/layout/vList4"/>
    <dgm:cxn modelId="{933F3D2A-652B-421C-BAF4-05195D972D43}" type="presParOf" srcId="{F283B089-0FE8-4B2E-997C-DC09AFE18289}" destId="{43422DF6-2DFD-4F6D-9B95-96123E8CB941}" srcOrd="2" destOrd="0" presId="urn:microsoft.com/office/officeart/2005/8/layout/vList4"/>
    <dgm:cxn modelId="{9DB9CC04-BB90-4E78-97D5-7B57C8922969}" type="presParOf" srcId="{43422DF6-2DFD-4F6D-9B95-96123E8CB941}" destId="{97D5F85A-B55F-4B6F-ACE2-E5E513B9B8DA}" srcOrd="0" destOrd="0" presId="urn:microsoft.com/office/officeart/2005/8/layout/vList4"/>
    <dgm:cxn modelId="{B44C7D0A-FFDF-4FDC-84CA-1DDE233F8ABE}" type="presParOf" srcId="{43422DF6-2DFD-4F6D-9B95-96123E8CB941}" destId="{B852E5AB-DAE1-4E72-A840-03C190318528}" srcOrd="1" destOrd="0" presId="urn:microsoft.com/office/officeart/2005/8/layout/vList4"/>
    <dgm:cxn modelId="{4CB6466C-3FD7-41C7-B99C-EDE4730A1AA0}" type="presParOf" srcId="{43422DF6-2DFD-4F6D-9B95-96123E8CB941}" destId="{083E7D38-541B-4C07-A966-45EFC170B994}" srcOrd="2" destOrd="0" presId="urn:microsoft.com/office/officeart/2005/8/layout/vList4"/>
  </dgm:cxnLst>
  <dgm:bg/>
  <dgm:whole/>
</dgm:dataModel>
</file>

<file path=ppt/diagrams/data16.xml><?xml version="1.0" encoding="utf-8"?>
<dgm:dataModel xmlns:dgm="http://schemas.openxmlformats.org/drawingml/2006/diagram" xmlns:a="http://schemas.openxmlformats.org/drawingml/2006/main">
  <dgm:ptLst>
    <dgm:pt modelId="{418A2798-DC70-4438-BCC1-EEC1A46F14F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F7E344FE-294C-4783-9A7A-9BA233A420CC}">
      <dgm:prSet phldrT="[Text]" custT="1"/>
      <dgm:spPr/>
      <dgm:t>
        <a:bodyPr/>
        <a:lstStyle/>
        <a:p>
          <a:r>
            <a:rPr lang="en-US" sz="3200" dirty="0" smtClean="0">
              <a:solidFill>
                <a:schemeClr val="bg1"/>
              </a:solidFill>
            </a:rPr>
            <a:t>Medical Laboratory Assisting</a:t>
          </a:r>
          <a:endParaRPr lang="en-US" sz="3200" dirty="0">
            <a:solidFill>
              <a:schemeClr val="bg1"/>
            </a:solidFill>
          </a:endParaRPr>
        </a:p>
      </dgm:t>
    </dgm:pt>
    <dgm:pt modelId="{06F98D85-F7E5-4D28-93D0-47909ABD1174}" type="parTrans" cxnId="{D0291528-2D9D-44B8-B143-140F86DA146D}">
      <dgm:prSet/>
      <dgm:spPr/>
      <dgm:t>
        <a:bodyPr/>
        <a:lstStyle/>
        <a:p>
          <a:endParaRPr lang="en-US"/>
        </a:p>
      </dgm:t>
    </dgm:pt>
    <dgm:pt modelId="{9D6F8129-C953-4F3B-8CFD-3B6B2C2706D1}" type="sibTrans" cxnId="{D0291528-2D9D-44B8-B143-140F86DA146D}">
      <dgm:prSet/>
      <dgm:spPr/>
      <dgm:t>
        <a:bodyPr/>
        <a:lstStyle/>
        <a:p>
          <a:endParaRPr lang="en-US"/>
        </a:p>
      </dgm:t>
    </dgm:pt>
    <dgm:pt modelId="{E22B7E29-D0B3-4042-816E-B75EF33D2FCA}">
      <dgm:prSet phldrT="[Text]" custT="1"/>
      <dgm:spPr/>
      <dgm:t>
        <a:bodyPr/>
        <a:lstStyle/>
        <a:p>
          <a:r>
            <a:rPr lang="en-US" sz="2400" dirty="0" smtClean="0">
              <a:solidFill>
                <a:schemeClr val="bg1"/>
              </a:solidFill>
            </a:rPr>
            <a:t>Medical Lab Assisting 4 - 8417202 </a:t>
          </a:r>
          <a:endParaRPr lang="en-US" sz="2400" dirty="0">
            <a:solidFill>
              <a:schemeClr val="bg1"/>
            </a:solidFill>
          </a:endParaRPr>
        </a:p>
      </dgm:t>
    </dgm:pt>
    <dgm:pt modelId="{B8FD96BF-99F9-4145-BA58-129B5E983405}" type="parTrans" cxnId="{6AABFA30-7217-4593-BB52-7AE13C3F806A}">
      <dgm:prSet/>
      <dgm:spPr/>
      <dgm:t>
        <a:bodyPr/>
        <a:lstStyle/>
        <a:p>
          <a:endParaRPr lang="en-US"/>
        </a:p>
      </dgm:t>
    </dgm:pt>
    <dgm:pt modelId="{34F63FD4-568D-4664-B94A-BA890FDF3812}" type="sibTrans" cxnId="{6AABFA30-7217-4593-BB52-7AE13C3F806A}">
      <dgm:prSet/>
      <dgm:spPr/>
      <dgm:t>
        <a:bodyPr/>
        <a:lstStyle/>
        <a:p>
          <a:endParaRPr lang="en-US"/>
        </a:p>
      </dgm:t>
    </dgm:pt>
    <dgm:pt modelId="{B7EB7106-6BBC-4686-8FB8-D124226E3483}">
      <dgm:prSet phldrT="[Text]" custT="1"/>
      <dgm:spPr/>
      <dgm:t>
        <a:bodyPr/>
        <a:lstStyle/>
        <a:p>
          <a:r>
            <a:rPr lang="en-US" sz="2400" dirty="0" smtClean="0">
              <a:solidFill>
                <a:schemeClr val="bg1"/>
              </a:solidFill>
            </a:rPr>
            <a:t>National Certified Phlebotomy Technician </a:t>
          </a:r>
          <a:endParaRPr lang="en-US" sz="2400" dirty="0">
            <a:solidFill>
              <a:schemeClr val="bg1"/>
            </a:solidFill>
          </a:endParaRPr>
        </a:p>
      </dgm:t>
    </dgm:pt>
    <dgm:pt modelId="{FE69682C-A6D7-43A7-A4F0-52A5771C9710}" type="parTrans" cxnId="{7C28DB8A-38DD-469A-94F0-4B60E7301CAD}">
      <dgm:prSet/>
      <dgm:spPr/>
      <dgm:t>
        <a:bodyPr/>
        <a:lstStyle/>
        <a:p>
          <a:endParaRPr lang="en-US"/>
        </a:p>
      </dgm:t>
    </dgm:pt>
    <dgm:pt modelId="{5190AD47-1924-49D2-B5B4-709478478031}" type="sibTrans" cxnId="{7C28DB8A-38DD-469A-94F0-4B60E7301CAD}">
      <dgm:prSet/>
      <dgm:spPr/>
      <dgm:t>
        <a:bodyPr/>
        <a:lstStyle/>
        <a:p>
          <a:endParaRPr lang="en-US"/>
        </a:p>
      </dgm:t>
    </dgm:pt>
    <dgm:pt modelId="{66F53A45-7012-4178-A6BD-CCFF33B9F3D3}">
      <dgm:prSet phldrT="[Text]" custT="1"/>
      <dgm:spPr/>
      <dgm:t>
        <a:bodyPr/>
        <a:lstStyle/>
        <a:p>
          <a:r>
            <a:rPr lang="en-US" sz="3200" dirty="0" smtClean="0">
              <a:solidFill>
                <a:schemeClr val="bg1"/>
              </a:solidFill>
            </a:rPr>
            <a:t>Home Health Aide</a:t>
          </a:r>
          <a:endParaRPr lang="en-US" sz="3200" dirty="0">
            <a:solidFill>
              <a:schemeClr val="bg1"/>
            </a:solidFill>
          </a:endParaRPr>
        </a:p>
      </dgm:t>
    </dgm:pt>
    <dgm:pt modelId="{43A5421D-44C1-4510-87F1-CC17B3D21380}" type="parTrans" cxnId="{7D454ECE-5FBB-44CF-8F66-8F7BE86C2BE2}">
      <dgm:prSet/>
      <dgm:spPr/>
      <dgm:t>
        <a:bodyPr/>
        <a:lstStyle/>
        <a:p>
          <a:endParaRPr lang="en-US"/>
        </a:p>
      </dgm:t>
    </dgm:pt>
    <dgm:pt modelId="{63E5C644-240F-423A-AFCF-A034F4F424FD}" type="sibTrans" cxnId="{7D454ECE-5FBB-44CF-8F66-8F7BE86C2BE2}">
      <dgm:prSet/>
      <dgm:spPr/>
      <dgm:t>
        <a:bodyPr/>
        <a:lstStyle/>
        <a:p>
          <a:endParaRPr lang="en-US"/>
        </a:p>
      </dgm:t>
    </dgm:pt>
    <dgm:pt modelId="{6402CCF8-FF35-4AD6-A5E8-4FFD989E7F3C}">
      <dgm:prSet phldrT="[Text]" custT="1"/>
      <dgm:spPr/>
      <dgm:t>
        <a:bodyPr/>
        <a:lstStyle/>
        <a:p>
          <a:r>
            <a:rPr lang="en-US" sz="2400" dirty="0" smtClean="0">
              <a:solidFill>
                <a:schemeClr val="bg1"/>
              </a:solidFill>
            </a:rPr>
            <a:t>Home Health Aide 3 - 8417191</a:t>
          </a:r>
          <a:endParaRPr lang="en-US" sz="2400" dirty="0">
            <a:solidFill>
              <a:schemeClr val="bg1"/>
            </a:solidFill>
          </a:endParaRPr>
        </a:p>
      </dgm:t>
    </dgm:pt>
    <dgm:pt modelId="{90559D04-FEC5-41EA-8FE6-4427EDF40762}" type="parTrans" cxnId="{4FA9EECD-5026-467F-AF63-54F9C589F628}">
      <dgm:prSet/>
      <dgm:spPr/>
      <dgm:t>
        <a:bodyPr/>
        <a:lstStyle/>
        <a:p>
          <a:endParaRPr lang="en-US"/>
        </a:p>
      </dgm:t>
    </dgm:pt>
    <dgm:pt modelId="{8D085C6D-7135-4B8D-9CA4-10C934AB318E}" type="sibTrans" cxnId="{4FA9EECD-5026-467F-AF63-54F9C589F628}">
      <dgm:prSet/>
      <dgm:spPr/>
      <dgm:t>
        <a:bodyPr/>
        <a:lstStyle/>
        <a:p>
          <a:endParaRPr lang="en-US"/>
        </a:p>
      </dgm:t>
    </dgm:pt>
    <dgm:pt modelId="{6778ECC6-3306-465B-A42B-2E20309EFFC3}">
      <dgm:prSet phldrT="[Text]" custT="1"/>
      <dgm:spPr/>
      <dgm:t>
        <a:bodyPr/>
        <a:lstStyle/>
        <a:p>
          <a:r>
            <a:rPr lang="en-US" sz="2400" dirty="0" smtClean="0">
              <a:solidFill>
                <a:schemeClr val="bg1"/>
              </a:solidFill>
            </a:rPr>
            <a:t>Certified Home Care Aide NAHCH001</a:t>
          </a:r>
          <a:endParaRPr lang="en-US" sz="2400" dirty="0">
            <a:solidFill>
              <a:schemeClr val="bg1"/>
            </a:solidFill>
          </a:endParaRPr>
        </a:p>
      </dgm:t>
    </dgm:pt>
    <dgm:pt modelId="{4335D589-F800-4F92-9807-F687B7017FFD}" type="parTrans" cxnId="{52B408B1-BA84-468F-8C5E-2541CAF70A9A}">
      <dgm:prSet/>
      <dgm:spPr/>
      <dgm:t>
        <a:bodyPr/>
        <a:lstStyle/>
        <a:p>
          <a:endParaRPr lang="en-US"/>
        </a:p>
      </dgm:t>
    </dgm:pt>
    <dgm:pt modelId="{0401AA2C-12FA-445E-B304-1F0EE980277E}" type="sibTrans" cxnId="{52B408B1-BA84-468F-8C5E-2541CAF70A9A}">
      <dgm:prSet/>
      <dgm:spPr/>
      <dgm:t>
        <a:bodyPr/>
        <a:lstStyle/>
        <a:p>
          <a:endParaRPr lang="en-US"/>
        </a:p>
      </dgm:t>
    </dgm:pt>
    <dgm:pt modelId="{54635DD4-BD1E-4197-B4ED-622F476F4570}" type="pres">
      <dgm:prSet presAssocID="{418A2798-DC70-4438-BCC1-EEC1A46F14F5}" presName="linear" presStyleCnt="0">
        <dgm:presLayoutVars>
          <dgm:dir/>
          <dgm:resizeHandles val="exact"/>
        </dgm:presLayoutVars>
      </dgm:prSet>
      <dgm:spPr/>
      <dgm:t>
        <a:bodyPr/>
        <a:lstStyle/>
        <a:p>
          <a:endParaRPr lang="en-US"/>
        </a:p>
      </dgm:t>
    </dgm:pt>
    <dgm:pt modelId="{C27DB00D-0FBE-4C3A-B85E-125C1EA209F5}" type="pres">
      <dgm:prSet presAssocID="{F7E344FE-294C-4783-9A7A-9BA233A420CC}" presName="comp" presStyleCnt="0"/>
      <dgm:spPr/>
    </dgm:pt>
    <dgm:pt modelId="{0196BC52-6D6C-4678-B853-91051C992C0F}" type="pres">
      <dgm:prSet presAssocID="{F7E344FE-294C-4783-9A7A-9BA233A420CC}" presName="box" presStyleLbl="node1" presStyleIdx="0" presStyleCnt="2" custLinFactNeighborY="-2137"/>
      <dgm:spPr/>
      <dgm:t>
        <a:bodyPr/>
        <a:lstStyle/>
        <a:p>
          <a:endParaRPr lang="en-US"/>
        </a:p>
      </dgm:t>
    </dgm:pt>
    <dgm:pt modelId="{F1ABA033-550E-4744-8269-226F4EF83BCC}" type="pres">
      <dgm:prSet presAssocID="{F7E344FE-294C-4783-9A7A-9BA233A420CC}" presName="img" presStyleLbl="fgImgPlace1" presStyleIdx="0" presStyleCnt="2"/>
      <dgm:spPr>
        <a:blipFill rotWithShape="0">
          <a:blip xmlns:r="http://schemas.openxmlformats.org/officeDocument/2006/relationships" r:embed="rId1"/>
          <a:stretch>
            <a:fillRect/>
          </a:stretch>
        </a:blipFill>
      </dgm:spPr>
    </dgm:pt>
    <dgm:pt modelId="{2AABAD14-2687-4867-A2A9-AEA6EE178A3C}" type="pres">
      <dgm:prSet presAssocID="{F7E344FE-294C-4783-9A7A-9BA233A420CC}" presName="text" presStyleLbl="node1" presStyleIdx="0" presStyleCnt="2">
        <dgm:presLayoutVars>
          <dgm:bulletEnabled val="1"/>
        </dgm:presLayoutVars>
      </dgm:prSet>
      <dgm:spPr/>
      <dgm:t>
        <a:bodyPr/>
        <a:lstStyle/>
        <a:p>
          <a:endParaRPr lang="en-US"/>
        </a:p>
      </dgm:t>
    </dgm:pt>
    <dgm:pt modelId="{1312B783-D04C-4645-984C-30EA2B96870E}" type="pres">
      <dgm:prSet presAssocID="{9D6F8129-C953-4F3B-8CFD-3B6B2C2706D1}" presName="spacer" presStyleCnt="0"/>
      <dgm:spPr/>
    </dgm:pt>
    <dgm:pt modelId="{E94F1C39-7DC1-4FCE-96B2-37967D997CF7}" type="pres">
      <dgm:prSet presAssocID="{66F53A45-7012-4178-A6BD-CCFF33B9F3D3}" presName="comp" presStyleCnt="0"/>
      <dgm:spPr/>
    </dgm:pt>
    <dgm:pt modelId="{7C9FDB75-5783-4313-85DC-8E9BDC27BD86}" type="pres">
      <dgm:prSet presAssocID="{66F53A45-7012-4178-A6BD-CCFF33B9F3D3}" presName="box" presStyleLbl="node1" presStyleIdx="1" presStyleCnt="2" custLinFactNeighborY="3167"/>
      <dgm:spPr/>
      <dgm:t>
        <a:bodyPr/>
        <a:lstStyle/>
        <a:p>
          <a:endParaRPr lang="en-US"/>
        </a:p>
      </dgm:t>
    </dgm:pt>
    <dgm:pt modelId="{6220B134-E576-4966-9626-61DC9B602010}" type="pres">
      <dgm:prSet presAssocID="{66F53A45-7012-4178-A6BD-CCFF33B9F3D3}" presName="img" presStyleLbl="fgImgPlace1" presStyleIdx="1" presStyleCnt="2"/>
      <dgm:spPr>
        <a:blipFill rotWithShape="0">
          <a:blip xmlns:r="http://schemas.openxmlformats.org/officeDocument/2006/relationships" r:embed="rId2"/>
          <a:stretch>
            <a:fillRect/>
          </a:stretch>
        </a:blipFill>
      </dgm:spPr>
    </dgm:pt>
    <dgm:pt modelId="{1998E53A-7164-4C5F-8659-4B5EC9FDEEFC}" type="pres">
      <dgm:prSet presAssocID="{66F53A45-7012-4178-A6BD-CCFF33B9F3D3}" presName="text" presStyleLbl="node1" presStyleIdx="1" presStyleCnt="2">
        <dgm:presLayoutVars>
          <dgm:bulletEnabled val="1"/>
        </dgm:presLayoutVars>
      </dgm:prSet>
      <dgm:spPr/>
      <dgm:t>
        <a:bodyPr/>
        <a:lstStyle/>
        <a:p>
          <a:endParaRPr lang="en-US"/>
        </a:p>
      </dgm:t>
    </dgm:pt>
  </dgm:ptLst>
  <dgm:cxnLst>
    <dgm:cxn modelId="{04F8FA18-A260-4992-BAF1-8790A8287A04}" type="presOf" srcId="{E22B7E29-D0B3-4042-816E-B75EF33D2FCA}" destId="{0196BC52-6D6C-4678-B853-91051C992C0F}" srcOrd="0" destOrd="1" presId="urn:microsoft.com/office/officeart/2005/8/layout/vList4"/>
    <dgm:cxn modelId="{9A42075B-F23B-4287-968C-C2217EE636B6}" type="presOf" srcId="{6778ECC6-3306-465B-A42B-2E20309EFFC3}" destId="{7C9FDB75-5783-4313-85DC-8E9BDC27BD86}" srcOrd="0" destOrd="2" presId="urn:microsoft.com/office/officeart/2005/8/layout/vList4"/>
    <dgm:cxn modelId="{AFEF0FAB-4B4A-431B-9A2A-3FE8403A68F1}" type="presOf" srcId="{6402CCF8-FF35-4AD6-A5E8-4FFD989E7F3C}" destId="{7C9FDB75-5783-4313-85DC-8E9BDC27BD86}" srcOrd="0" destOrd="1" presId="urn:microsoft.com/office/officeart/2005/8/layout/vList4"/>
    <dgm:cxn modelId="{4FA9EECD-5026-467F-AF63-54F9C589F628}" srcId="{66F53A45-7012-4178-A6BD-CCFF33B9F3D3}" destId="{6402CCF8-FF35-4AD6-A5E8-4FFD989E7F3C}" srcOrd="0" destOrd="0" parTransId="{90559D04-FEC5-41EA-8FE6-4427EDF40762}" sibTransId="{8D085C6D-7135-4B8D-9CA4-10C934AB318E}"/>
    <dgm:cxn modelId="{7D454ECE-5FBB-44CF-8F66-8F7BE86C2BE2}" srcId="{418A2798-DC70-4438-BCC1-EEC1A46F14F5}" destId="{66F53A45-7012-4178-A6BD-CCFF33B9F3D3}" srcOrd="1" destOrd="0" parTransId="{43A5421D-44C1-4510-87F1-CC17B3D21380}" sibTransId="{63E5C644-240F-423A-AFCF-A034F4F424FD}"/>
    <dgm:cxn modelId="{D0291528-2D9D-44B8-B143-140F86DA146D}" srcId="{418A2798-DC70-4438-BCC1-EEC1A46F14F5}" destId="{F7E344FE-294C-4783-9A7A-9BA233A420CC}" srcOrd="0" destOrd="0" parTransId="{06F98D85-F7E5-4D28-93D0-47909ABD1174}" sibTransId="{9D6F8129-C953-4F3B-8CFD-3B6B2C2706D1}"/>
    <dgm:cxn modelId="{52B408B1-BA84-468F-8C5E-2541CAF70A9A}" srcId="{6402CCF8-FF35-4AD6-A5E8-4FFD989E7F3C}" destId="{6778ECC6-3306-465B-A42B-2E20309EFFC3}" srcOrd="0" destOrd="0" parTransId="{4335D589-F800-4F92-9807-F687B7017FFD}" sibTransId="{0401AA2C-12FA-445E-B304-1F0EE980277E}"/>
    <dgm:cxn modelId="{4A134E7F-EF07-4111-AAAC-1C88E9A679D0}" type="presOf" srcId="{66F53A45-7012-4178-A6BD-CCFF33B9F3D3}" destId="{7C9FDB75-5783-4313-85DC-8E9BDC27BD86}" srcOrd="0" destOrd="0" presId="urn:microsoft.com/office/officeart/2005/8/layout/vList4"/>
    <dgm:cxn modelId="{B3B2EB7C-2E19-4539-B495-B6E2FD666DF8}" type="presOf" srcId="{6402CCF8-FF35-4AD6-A5E8-4FFD989E7F3C}" destId="{1998E53A-7164-4C5F-8659-4B5EC9FDEEFC}" srcOrd="1" destOrd="1" presId="urn:microsoft.com/office/officeart/2005/8/layout/vList4"/>
    <dgm:cxn modelId="{23A8D038-F117-450B-B918-1E0DBBB81F74}" type="presOf" srcId="{6778ECC6-3306-465B-A42B-2E20309EFFC3}" destId="{1998E53A-7164-4C5F-8659-4B5EC9FDEEFC}" srcOrd="1" destOrd="2" presId="urn:microsoft.com/office/officeart/2005/8/layout/vList4"/>
    <dgm:cxn modelId="{9D84FD41-9891-4224-8264-F48B1C1715E7}" type="presOf" srcId="{B7EB7106-6BBC-4686-8FB8-D124226E3483}" destId="{0196BC52-6D6C-4678-B853-91051C992C0F}" srcOrd="0" destOrd="2" presId="urn:microsoft.com/office/officeart/2005/8/layout/vList4"/>
    <dgm:cxn modelId="{E9E9FD6B-C1A2-43F5-A8DE-8C3063EC02B6}" type="presOf" srcId="{F7E344FE-294C-4783-9A7A-9BA233A420CC}" destId="{2AABAD14-2687-4867-A2A9-AEA6EE178A3C}" srcOrd="1" destOrd="0" presId="urn:microsoft.com/office/officeart/2005/8/layout/vList4"/>
    <dgm:cxn modelId="{6AABFA30-7217-4593-BB52-7AE13C3F806A}" srcId="{F7E344FE-294C-4783-9A7A-9BA233A420CC}" destId="{E22B7E29-D0B3-4042-816E-B75EF33D2FCA}" srcOrd="0" destOrd="0" parTransId="{B8FD96BF-99F9-4145-BA58-129B5E983405}" sibTransId="{34F63FD4-568D-4664-B94A-BA890FDF3812}"/>
    <dgm:cxn modelId="{CB9DF63D-440B-4787-9B35-7E8A67500FAB}" type="presOf" srcId="{B7EB7106-6BBC-4686-8FB8-D124226E3483}" destId="{2AABAD14-2687-4867-A2A9-AEA6EE178A3C}" srcOrd="1" destOrd="2" presId="urn:microsoft.com/office/officeart/2005/8/layout/vList4"/>
    <dgm:cxn modelId="{7C28DB8A-38DD-469A-94F0-4B60E7301CAD}" srcId="{E22B7E29-D0B3-4042-816E-B75EF33D2FCA}" destId="{B7EB7106-6BBC-4686-8FB8-D124226E3483}" srcOrd="0" destOrd="0" parTransId="{FE69682C-A6D7-43A7-A4F0-52A5771C9710}" sibTransId="{5190AD47-1924-49D2-B5B4-709478478031}"/>
    <dgm:cxn modelId="{BCF445DE-9607-42E0-878A-78560FF42875}" type="presOf" srcId="{418A2798-DC70-4438-BCC1-EEC1A46F14F5}" destId="{54635DD4-BD1E-4197-B4ED-622F476F4570}" srcOrd="0" destOrd="0" presId="urn:microsoft.com/office/officeart/2005/8/layout/vList4"/>
    <dgm:cxn modelId="{D679942A-EC95-4B5A-AA2D-2AE1F2B3467F}" type="presOf" srcId="{F7E344FE-294C-4783-9A7A-9BA233A420CC}" destId="{0196BC52-6D6C-4678-B853-91051C992C0F}" srcOrd="0" destOrd="0" presId="urn:microsoft.com/office/officeart/2005/8/layout/vList4"/>
    <dgm:cxn modelId="{F46F016C-15A0-4703-859A-836FE1527790}" type="presOf" srcId="{66F53A45-7012-4178-A6BD-CCFF33B9F3D3}" destId="{1998E53A-7164-4C5F-8659-4B5EC9FDEEFC}" srcOrd="1" destOrd="0" presId="urn:microsoft.com/office/officeart/2005/8/layout/vList4"/>
    <dgm:cxn modelId="{C43C5535-CFB2-4E02-BF98-970312D2E5A4}" type="presOf" srcId="{E22B7E29-D0B3-4042-816E-B75EF33D2FCA}" destId="{2AABAD14-2687-4867-A2A9-AEA6EE178A3C}" srcOrd="1" destOrd="1" presId="urn:microsoft.com/office/officeart/2005/8/layout/vList4"/>
    <dgm:cxn modelId="{ED0D3B82-67E4-418A-8BA9-6E97B4AB1CEF}" type="presParOf" srcId="{54635DD4-BD1E-4197-B4ED-622F476F4570}" destId="{C27DB00D-0FBE-4C3A-B85E-125C1EA209F5}" srcOrd="0" destOrd="0" presId="urn:microsoft.com/office/officeart/2005/8/layout/vList4"/>
    <dgm:cxn modelId="{4541A2DB-147F-4167-8EB7-1D43E93D6712}" type="presParOf" srcId="{C27DB00D-0FBE-4C3A-B85E-125C1EA209F5}" destId="{0196BC52-6D6C-4678-B853-91051C992C0F}" srcOrd="0" destOrd="0" presId="urn:microsoft.com/office/officeart/2005/8/layout/vList4"/>
    <dgm:cxn modelId="{876E8F0D-FF44-4241-892F-549061BE3E90}" type="presParOf" srcId="{C27DB00D-0FBE-4C3A-B85E-125C1EA209F5}" destId="{F1ABA033-550E-4744-8269-226F4EF83BCC}" srcOrd="1" destOrd="0" presId="urn:microsoft.com/office/officeart/2005/8/layout/vList4"/>
    <dgm:cxn modelId="{374EF7DF-4511-41C4-8B57-A7DC40910462}" type="presParOf" srcId="{C27DB00D-0FBE-4C3A-B85E-125C1EA209F5}" destId="{2AABAD14-2687-4867-A2A9-AEA6EE178A3C}" srcOrd="2" destOrd="0" presId="urn:microsoft.com/office/officeart/2005/8/layout/vList4"/>
    <dgm:cxn modelId="{F3ED8A82-015C-4E2B-BDE7-B4E68DF12D1D}" type="presParOf" srcId="{54635DD4-BD1E-4197-B4ED-622F476F4570}" destId="{1312B783-D04C-4645-984C-30EA2B96870E}" srcOrd="1" destOrd="0" presId="urn:microsoft.com/office/officeart/2005/8/layout/vList4"/>
    <dgm:cxn modelId="{CF95EB85-8C69-454D-91C6-B69A480F287E}" type="presParOf" srcId="{54635DD4-BD1E-4197-B4ED-622F476F4570}" destId="{E94F1C39-7DC1-4FCE-96B2-37967D997CF7}" srcOrd="2" destOrd="0" presId="urn:microsoft.com/office/officeart/2005/8/layout/vList4"/>
    <dgm:cxn modelId="{B0F64002-560B-48E3-9BB7-0C513B910FFD}" type="presParOf" srcId="{E94F1C39-7DC1-4FCE-96B2-37967D997CF7}" destId="{7C9FDB75-5783-4313-85DC-8E9BDC27BD86}" srcOrd="0" destOrd="0" presId="urn:microsoft.com/office/officeart/2005/8/layout/vList4"/>
    <dgm:cxn modelId="{DBF4485B-7638-4A5F-A408-178400B0E478}" type="presParOf" srcId="{E94F1C39-7DC1-4FCE-96B2-37967D997CF7}" destId="{6220B134-E576-4966-9626-61DC9B602010}" srcOrd="1" destOrd="0" presId="urn:microsoft.com/office/officeart/2005/8/layout/vList4"/>
    <dgm:cxn modelId="{40F555BC-5AA6-4DB2-91E8-BD92B0C9BF68}" type="presParOf" srcId="{E94F1C39-7DC1-4FCE-96B2-37967D997CF7}" destId="{1998E53A-7164-4C5F-8659-4B5EC9FDEEFC}"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CFDA03AF-57B4-4E08-AEE3-45C179FB25B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2175319-A0A6-40FB-9B51-80C1D4B8CB15}">
      <dgm:prSet phldrT="[Text]"/>
      <dgm:spPr/>
      <dgm:t>
        <a:bodyPr/>
        <a:lstStyle/>
        <a:p>
          <a:r>
            <a:rPr lang="en-US" dirty="0" smtClean="0">
              <a:solidFill>
                <a:schemeClr val="bg1"/>
              </a:solidFill>
            </a:rPr>
            <a:t>Air-Conditioning, Refrigeration and Heating Technology </a:t>
          </a:r>
          <a:endParaRPr lang="en-US" dirty="0">
            <a:solidFill>
              <a:schemeClr val="bg1"/>
            </a:solidFill>
          </a:endParaRPr>
        </a:p>
      </dgm:t>
    </dgm:pt>
    <dgm:pt modelId="{7C154A40-DDF2-407C-9135-59214252F8E1}" type="parTrans" cxnId="{2275C13B-0732-4253-9C17-28C14A9FDA72}">
      <dgm:prSet/>
      <dgm:spPr/>
      <dgm:t>
        <a:bodyPr/>
        <a:lstStyle/>
        <a:p>
          <a:endParaRPr lang="en-US"/>
        </a:p>
      </dgm:t>
    </dgm:pt>
    <dgm:pt modelId="{95479A5E-77D5-4610-8DFF-2F89D555D3AD}" type="sibTrans" cxnId="{2275C13B-0732-4253-9C17-28C14A9FDA72}">
      <dgm:prSet/>
      <dgm:spPr/>
      <dgm:t>
        <a:bodyPr/>
        <a:lstStyle/>
        <a:p>
          <a:endParaRPr lang="en-US"/>
        </a:p>
      </dgm:t>
    </dgm:pt>
    <dgm:pt modelId="{27EB67B6-3611-4075-A69C-5CB1E9D8C3D2}">
      <dgm:prSet phldrT="[Text]"/>
      <dgm:spPr/>
      <dgm:t>
        <a:bodyPr/>
        <a:lstStyle/>
        <a:p>
          <a:r>
            <a:rPr lang="en-US" dirty="0" smtClean="0">
              <a:solidFill>
                <a:schemeClr val="bg1"/>
              </a:solidFill>
            </a:rPr>
            <a:t>Air-Conditioning, Refrigeration and Heating Technology  7 - 8713070</a:t>
          </a:r>
          <a:endParaRPr lang="en-US" dirty="0">
            <a:solidFill>
              <a:schemeClr val="bg1"/>
            </a:solidFill>
          </a:endParaRPr>
        </a:p>
      </dgm:t>
    </dgm:pt>
    <dgm:pt modelId="{EF9CF9D1-0496-48B7-8379-91730BA69961}" type="parTrans" cxnId="{DD6D1A47-44F2-4EA7-8D23-E4200DA319D1}">
      <dgm:prSet/>
      <dgm:spPr/>
      <dgm:t>
        <a:bodyPr/>
        <a:lstStyle/>
        <a:p>
          <a:endParaRPr lang="en-US"/>
        </a:p>
      </dgm:t>
    </dgm:pt>
    <dgm:pt modelId="{225C46D8-29D3-4C65-BF19-C7AB34CB5679}" type="sibTrans" cxnId="{DD6D1A47-44F2-4EA7-8D23-E4200DA319D1}">
      <dgm:prSet/>
      <dgm:spPr/>
      <dgm:t>
        <a:bodyPr/>
        <a:lstStyle/>
        <a:p>
          <a:endParaRPr lang="en-US"/>
        </a:p>
      </dgm:t>
    </dgm:pt>
    <dgm:pt modelId="{BEB31A8E-3FEB-4B45-A5A8-8A6E0CD40107}">
      <dgm:prSet phldrT="[Text]"/>
      <dgm:spPr/>
      <dgm:t>
        <a:bodyPr/>
        <a:lstStyle/>
        <a:p>
          <a:r>
            <a:rPr lang="en-US" dirty="0" smtClean="0">
              <a:solidFill>
                <a:schemeClr val="bg1"/>
              </a:solidFill>
            </a:rPr>
            <a:t>HEAT certification HVACE007</a:t>
          </a:r>
          <a:endParaRPr lang="en-US" dirty="0">
            <a:solidFill>
              <a:schemeClr val="bg1"/>
            </a:solidFill>
          </a:endParaRPr>
        </a:p>
      </dgm:t>
    </dgm:pt>
    <dgm:pt modelId="{8E41A423-6352-479C-B131-4F26CA4F864A}" type="parTrans" cxnId="{D67F443A-B483-46C7-94CF-8EE6C97A32DE}">
      <dgm:prSet/>
      <dgm:spPr/>
      <dgm:t>
        <a:bodyPr/>
        <a:lstStyle/>
        <a:p>
          <a:endParaRPr lang="en-US"/>
        </a:p>
      </dgm:t>
    </dgm:pt>
    <dgm:pt modelId="{4278DDA6-5024-46D4-B069-CF3A02062839}" type="sibTrans" cxnId="{D67F443A-B483-46C7-94CF-8EE6C97A32DE}">
      <dgm:prSet/>
      <dgm:spPr/>
      <dgm:t>
        <a:bodyPr/>
        <a:lstStyle/>
        <a:p>
          <a:endParaRPr lang="en-US"/>
        </a:p>
      </dgm:t>
    </dgm:pt>
    <dgm:pt modelId="{D80CFC5A-9024-4AA1-8104-973B14C926A0}">
      <dgm:prSet phldrT="[Text]"/>
      <dgm:spPr/>
      <dgm:t>
        <a:bodyPr/>
        <a:lstStyle/>
        <a:p>
          <a:r>
            <a:rPr lang="en-US" dirty="0" smtClean="0">
              <a:solidFill>
                <a:schemeClr val="bg1"/>
              </a:solidFill>
            </a:rPr>
            <a:t>Automotive Collision Repair and Refinishing</a:t>
          </a:r>
          <a:endParaRPr lang="en-US" dirty="0">
            <a:solidFill>
              <a:schemeClr val="bg1"/>
            </a:solidFill>
          </a:endParaRPr>
        </a:p>
      </dgm:t>
    </dgm:pt>
    <dgm:pt modelId="{B9826D22-0DA9-4CF6-911A-D3639DFADBF5}" type="parTrans" cxnId="{206AAB61-EAF2-4A2C-8172-E1BA4BEBDB6C}">
      <dgm:prSet/>
      <dgm:spPr/>
      <dgm:t>
        <a:bodyPr/>
        <a:lstStyle/>
        <a:p>
          <a:endParaRPr lang="en-US"/>
        </a:p>
      </dgm:t>
    </dgm:pt>
    <dgm:pt modelId="{DAE8D616-D65D-4762-88BB-BBBD85D8FDB4}" type="sibTrans" cxnId="{206AAB61-EAF2-4A2C-8172-E1BA4BEBDB6C}">
      <dgm:prSet/>
      <dgm:spPr/>
      <dgm:t>
        <a:bodyPr/>
        <a:lstStyle/>
        <a:p>
          <a:endParaRPr lang="en-US"/>
        </a:p>
      </dgm:t>
    </dgm:pt>
    <dgm:pt modelId="{395B0D0C-C159-4B42-88A5-0B225DC115C3}">
      <dgm:prSet phldrT="[Text]"/>
      <dgm:spPr/>
      <dgm:t>
        <a:bodyPr/>
        <a:lstStyle/>
        <a:p>
          <a:r>
            <a:rPr lang="en-US" dirty="0" smtClean="0">
              <a:solidFill>
                <a:schemeClr val="bg1"/>
              </a:solidFill>
            </a:rPr>
            <a:t>Automotive Collision Repair and Refinishing 3 - 8709030</a:t>
          </a:r>
          <a:endParaRPr lang="en-US" dirty="0">
            <a:solidFill>
              <a:schemeClr val="bg1"/>
            </a:solidFill>
          </a:endParaRPr>
        </a:p>
      </dgm:t>
    </dgm:pt>
    <dgm:pt modelId="{5BEEA3E8-12B3-48CF-AF84-7CF8102B6DAD}" type="parTrans" cxnId="{C7A8D080-92F7-4B3C-9765-16056A700734}">
      <dgm:prSet/>
      <dgm:spPr/>
      <dgm:t>
        <a:bodyPr/>
        <a:lstStyle/>
        <a:p>
          <a:endParaRPr lang="en-US"/>
        </a:p>
      </dgm:t>
    </dgm:pt>
    <dgm:pt modelId="{6033A9B8-611D-451B-9773-516F5280E522}" type="sibTrans" cxnId="{C7A8D080-92F7-4B3C-9765-16056A700734}">
      <dgm:prSet/>
      <dgm:spPr/>
      <dgm:t>
        <a:bodyPr/>
        <a:lstStyle/>
        <a:p>
          <a:endParaRPr lang="en-US"/>
        </a:p>
      </dgm:t>
    </dgm:pt>
    <dgm:pt modelId="{AE840417-58E3-4A68-A360-2468E470B961}">
      <dgm:prSet phldrT="[Text]"/>
      <dgm:spPr/>
      <dgm:t>
        <a:bodyPr/>
        <a:lstStyle/>
        <a:p>
          <a:r>
            <a:rPr lang="en-US" dirty="0" smtClean="0">
              <a:solidFill>
                <a:schemeClr val="bg1"/>
              </a:solidFill>
            </a:rPr>
            <a:t>Automotive Collision Repair and Refinishing 4 - 8709040</a:t>
          </a:r>
          <a:endParaRPr lang="en-US" dirty="0">
            <a:solidFill>
              <a:schemeClr val="bg1"/>
            </a:solidFill>
          </a:endParaRPr>
        </a:p>
      </dgm:t>
    </dgm:pt>
    <dgm:pt modelId="{1C0F8DB0-B9B0-446F-9BAC-D2728113635B}" type="parTrans" cxnId="{1CC7B6B9-2058-4B96-BB75-4BBFB9E43214}">
      <dgm:prSet/>
      <dgm:spPr/>
      <dgm:t>
        <a:bodyPr/>
        <a:lstStyle/>
        <a:p>
          <a:endParaRPr lang="en-US"/>
        </a:p>
      </dgm:t>
    </dgm:pt>
    <dgm:pt modelId="{134BA063-C525-4949-BDAA-19419BCACB55}" type="sibTrans" cxnId="{1CC7B6B9-2058-4B96-BB75-4BBFB9E43214}">
      <dgm:prSet/>
      <dgm:spPr/>
      <dgm:t>
        <a:bodyPr/>
        <a:lstStyle/>
        <a:p>
          <a:endParaRPr lang="en-US"/>
        </a:p>
      </dgm:t>
    </dgm:pt>
    <dgm:pt modelId="{8C4BF08A-E502-40D0-AAF3-4D18DD1E6D59}">
      <dgm:prSet phldrT="[Text]"/>
      <dgm:spPr/>
      <dgm:t>
        <a:bodyPr/>
        <a:lstStyle/>
        <a:p>
          <a:r>
            <a:rPr lang="en-US" dirty="0" smtClean="0">
              <a:solidFill>
                <a:schemeClr val="bg1"/>
              </a:solidFill>
            </a:rPr>
            <a:t>ASE Collision Repair and Refinishing Technician: Non-structural Analysis and Damage Repair (B3) -  NIASE018</a:t>
          </a:r>
          <a:endParaRPr lang="en-US" dirty="0">
            <a:solidFill>
              <a:schemeClr val="bg1"/>
            </a:solidFill>
          </a:endParaRPr>
        </a:p>
      </dgm:t>
    </dgm:pt>
    <dgm:pt modelId="{A95136FA-357F-4EAE-8FB5-A14C16D200F5}" type="parTrans" cxnId="{83EE033F-F2DD-4DA1-9353-CA32F1C195D9}">
      <dgm:prSet/>
      <dgm:spPr/>
      <dgm:t>
        <a:bodyPr/>
        <a:lstStyle/>
        <a:p>
          <a:endParaRPr lang="en-US"/>
        </a:p>
      </dgm:t>
    </dgm:pt>
    <dgm:pt modelId="{83D23DE1-ED6B-474E-916E-E05A721BA1D3}" type="sibTrans" cxnId="{83EE033F-F2DD-4DA1-9353-CA32F1C195D9}">
      <dgm:prSet/>
      <dgm:spPr/>
      <dgm:t>
        <a:bodyPr/>
        <a:lstStyle/>
        <a:p>
          <a:endParaRPr lang="en-US"/>
        </a:p>
      </dgm:t>
    </dgm:pt>
    <dgm:pt modelId="{7E285FF0-25CB-48AF-9A82-A6BA2F7E10E6}">
      <dgm:prSet phldrT="[Text]"/>
      <dgm:spPr/>
      <dgm:t>
        <a:bodyPr/>
        <a:lstStyle/>
        <a:p>
          <a:r>
            <a:rPr lang="en-US" dirty="0" smtClean="0">
              <a:solidFill>
                <a:schemeClr val="bg1"/>
              </a:solidFill>
            </a:rPr>
            <a:t>ASE Collision Repair and Refinishing Technician: Painting and Refinishing (B2) - NIASE029</a:t>
          </a:r>
          <a:endParaRPr lang="en-US" dirty="0">
            <a:solidFill>
              <a:schemeClr val="bg1"/>
            </a:solidFill>
          </a:endParaRPr>
        </a:p>
      </dgm:t>
    </dgm:pt>
    <dgm:pt modelId="{938343D6-1CA9-4502-A300-C1F725814730}" type="parTrans" cxnId="{84E620E6-DE09-4ECE-9693-9810D27432EF}">
      <dgm:prSet/>
      <dgm:spPr/>
      <dgm:t>
        <a:bodyPr/>
        <a:lstStyle/>
        <a:p>
          <a:endParaRPr lang="en-US"/>
        </a:p>
      </dgm:t>
    </dgm:pt>
    <dgm:pt modelId="{A952EDE7-7ACA-4C45-A9E2-DEBD2820CC21}" type="sibTrans" cxnId="{84E620E6-DE09-4ECE-9693-9810D27432EF}">
      <dgm:prSet/>
      <dgm:spPr/>
      <dgm:t>
        <a:bodyPr/>
        <a:lstStyle/>
        <a:p>
          <a:endParaRPr lang="en-US"/>
        </a:p>
      </dgm:t>
    </dgm:pt>
    <dgm:pt modelId="{01929BB8-80B1-484A-9EE0-AFD8D8C8DE9E}" type="pres">
      <dgm:prSet presAssocID="{CFDA03AF-57B4-4E08-AEE3-45C179FB25B7}" presName="linear" presStyleCnt="0">
        <dgm:presLayoutVars>
          <dgm:dir/>
          <dgm:resizeHandles val="exact"/>
        </dgm:presLayoutVars>
      </dgm:prSet>
      <dgm:spPr/>
      <dgm:t>
        <a:bodyPr/>
        <a:lstStyle/>
        <a:p>
          <a:endParaRPr lang="en-US"/>
        </a:p>
      </dgm:t>
    </dgm:pt>
    <dgm:pt modelId="{4CDC4307-35EF-40FA-A3F1-ADF8A7B48B45}" type="pres">
      <dgm:prSet presAssocID="{A2175319-A0A6-40FB-9B51-80C1D4B8CB15}" presName="comp" presStyleCnt="0"/>
      <dgm:spPr/>
    </dgm:pt>
    <dgm:pt modelId="{28071388-EF6D-4D26-81DC-2FBB500E13DB}" type="pres">
      <dgm:prSet presAssocID="{A2175319-A0A6-40FB-9B51-80C1D4B8CB15}" presName="box" presStyleLbl="node1" presStyleIdx="0" presStyleCnt="2"/>
      <dgm:spPr/>
      <dgm:t>
        <a:bodyPr/>
        <a:lstStyle/>
        <a:p>
          <a:endParaRPr lang="en-US"/>
        </a:p>
      </dgm:t>
    </dgm:pt>
    <dgm:pt modelId="{CB4CB639-8E86-4358-9E53-3C34B6E25AFF}" type="pres">
      <dgm:prSet presAssocID="{A2175319-A0A6-40FB-9B51-80C1D4B8CB15}" presName="img"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F5394D68-744D-4931-BF60-A9F638A7114A}" type="pres">
      <dgm:prSet presAssocID="{A2175319-A0A6-40FB-9B51-80C1D4B8CB15}" presName="text" presStyleLbl="node1" presStyleIdx="0" presStyleCnt="2">
        <dgm:presLayoutVars>
          <dgm:bulletEnabled val="1"/>
        </dgm:presLayoutVars>
      </dgm:prSet>
      <dgm:spPr/>
      <dgm:t>
        <a:bodyPr/>
        <a:lstStyle/>
        <a:p>
          <a:endParaRPr lang="en-US"/>
        </a:p>
      </dgm:t>
    </dgm:pt>
    <dgm:pt modelId="{09C69021-A39E-4577-9282-F2F742D2C761}" type="pres">
      <dgm:prSet presAssocID="{95479A5E-77D5-4610-8DFF-2F89D555D3AD}" presName="spacer" presStyleCnt="0"/>
      <dgm:spPr/>
    </dgm:pt>
    <dgm:pt modelId="{47014310-1323-4997-A551-7D757C52ECFC}" type="pres">
      <dgm:prSet presAssocID="{D80CFC5A-9024-4AA1-8104-973B14C926A0}" presName="comp" presStyleCnt="0"/>
      <dgm:spPr/>
    </dgm:pt>
    <dgm:pt modelId="{A2894A2D-F5A5-4238-A3D5-9990D8C165A9}" type="pres">
      <dgm:prSet presAssocID="{D80CFC5A-9024-4AA1-8104-973B14C926A0}" presName="box" presStyleLbl="node1" presStyleIdx="1" presStyleCnt="2"/>
      <dgm:spPr/>
      <dgm:t>
        <a:bodyPr/>
        <a:lstStyle/>
        <a:p>
          <a:endParaRPr lang="en-US"/>
        </a:p>
      </dgm:t>
    </dgm:pt>
    <dgm:pt modelId="{BE5D8120-7C9D-4F7A-B2A3-D9F3E44D3CB7}" type="pres">
      <dgm:prSet presAssocID="{D80CFC5A-9024-4AA1-8104-973B14C926A0}" presName="img"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 modelId="{AB7CEF79-F44D-48DF-91DB-45EA515839D2}" type="pres">
      <dgm:prSet presAssocID="{D80CFC5A-9024-4AA1-8104-973B14C926A0}" presName="text" presStyleLbl="node1" presStyleIdx="1" presStyleCnt="2">
        <dgm:presLayoutVars>
          <dgm:bulletEnabled val="1"/>
        </dgm:presLayoutVars>
      </dgm:prSet>
      <dgm:spPr/>
      <dgm:t>
        <a:bodyPr/>
        <a:lstStyle/>
        <a:p>
          <a:endParaRPr lang="en-US"/>
        </a:p>
      </dgm:t>
    </dgm:pt>
  </dgm:ptLst>
  <dgm:cxnLst>
    <dgm:cxn modelId="{4BD032AD-D0FF-4BDD-A907-594719DF2F11}" type="presOf" srcId="{27EB67B6-3611-4075-A69C-5CB1E9D8C3D2}" destId="{28071388-EF6D-4D26-81DC-2FBB500E13DB}" srcOrd="0" destOrd="1" presId="urn:microsoft.com/office/officeart/2005/8/layout/vList4"/>
    <dgm:cxn modelId="{BC9A48B9-AE47-419B-A860-F76F74FE1F36}" type="presOf" srcId="{CFDA03AF-57B4-4E08-AEE3-45C179FB25B7}" destId="{01929BB8-80B1-484A-9EE0-AFD8D8C8DE9E}" srcOrd="0" destOrd="0" presId="urn:microsoft.com/office/officeart/2005/8/layout/vList4"/>
    <dgm:cxn modelId="{206AAB61-EAF2-4A2C-8172-E1BA4BEBDB6C}" srcId="{CFDA03AF-57B4-4E08-AEE3-45C179FB25B7}" destId="{D80CFC5A-9024-4AA1-8104-973B14C926A0}" srcOrd="1" destOrd="0" parTransId="{B9826D22-0DA9-4CF6-911A-D3639DFADBF5}" sibTransId="{DAE8D616-D65D-4762-88BB-BBBD85D8FDB4}"/>
    <dgm:cxn modelId="{2275C13B-0732-4253-9C17-28C14A9FDA72}" srcId="{CFDA03AF-57B4-4E08-AEE3-45C179FB25B7}" destId="{A2175319-A0A6-40FB-9B51-80C1D4B8CB15}" srcOrd="0" destOrd="0" parTransId="{7C154A40-DDF2-407C-9135-59214252F8E1}" sibTransId="{95479A5E-77D5-4610-8DFF-2F89D555D3AD}"/>
    <dgm:cxn modelId="{B780B2A9-8020-407B-8CC5-C23A84A08F50}" type="presOf" srcId="{A2175319-A0A6-40FB-9B51-80C1D4B8CB15}" destId="{F5394D68-744D-4931-BF60-A9F638A7114A}" srcOrd="1" destOrd="0" presId="urn:microsoft.com/office/officeart/2005/8/layout/vList4"/>
    <dgm:cxn modelId="{DD6D1A47-44F2-4EA7-8D23-E4200DA319D1}" srcId="{A2175319-A0A6-40FB-9B51-80C1D4B8CB15}" destId="{27EB67B6-3611-4075-A69C-5CB1E9D8C3D2}" srcOrd="0" destOrd="0" parTransId="{EF9CF9D1-0496-48B7-8379-91730BA69961}" sibTransId="{225C46D8-29D3-4C65-BF19-C7AB34CB5679}"/>
    <dgm:cxn modelId="{1CC7B6B9-2058-4B96-BB75-4BBFB9E43214}" srcId="{D80CFC5A-9024-4AA1-8104-973B14C926A0}" destId="{AE840417-58E3-4A68-A360-2468E470B961}" srcOrd="1" destOrd="0" parTransId="{1C0F8DB0-B9B0-446F-9BAC-D2728113635B}" sibTransId="{134BA063-C525-4949-BDAA-19419BCACB55}"/>
    <dgm:cxn modelId="{DFB764E1-9BA9-4E91-B737-FA4DE4282D54}" type="presOf" srcId="{7E285FF0-25CB-48AF-9A82-A6BA2F7E10E6}" destId="{A2894A2D-F5A5-4238-A3D5-9990D8C165A9}" srcOrd="0" destOrd="4" presId="urn:microsoft.com/office/officeart/2005/8/layout/vList4"/>
    <dgm:cxn modelId="{C7A8D080-92F7-4B3C-9765-16056A700734}" srcId="{D80CFC5A-9024-4AA1-8104-973B14C926A0}" destId="{395B0D0C-C159-4B42-88A5-0B225DC115C3}" srcOrd="0" destOrd="0" parTransId="{5BEEA3E8-12B3-48CF-AF84-7CF8102B6DAD}" sibTransId="{6033A9B8-611D-451B-9773-516F5280E522}"/>
    <dgm:cxn modelId="{B26A50C3-9466-409F-B500-1F7E0A78B041}" type="presOf" srcId="{A2175319-A0A6-40FB-9B51-80C1D4B8CB15}" destId="{28071388-EF6D-4D26-81DC-2FBB500E13DB}" srcOrd="0" destOrd="0" presId="urn:microsoft.com/office/officeart/2005/8/layout/vList4"/>
    <dgm:cxn modelId="{D67F443A-B483-46C7-94CF-8EE6C97A32DE}" srcId="{27EB67B6-3611-4075-A69C-5CB1E9D8C3D2}" destId="{BEB31A8E-3FEB-4B45-A5A8-8A6E0CD40107}" srcOrd="0" destOrd="0" parTransId="{8E41A423-6352-479C-B131-4F26CA4F864A}" sibTransId="{4278DDA6-5024-46D4-B069-CF3A02062839}"/>
    <dgm:cxn modelId="{49944931-6AD3-4948-931A-51535A592D4C}" type="presOf" srcId="{D80CFC5A-9024-4AA1-8104-973B14C926A0}" destId="{AB7CEF79-F44D-48DF-91DB-45EA515839D2}" srcOrd="1" destOrd="0" presId="urn:microsoft.com/office/officeart/2005/8/layout/vList4"/>
    <dgm:cxn modelId="{3AB421F1-4D18-433D-BF60-19D69C2459A3}" type="presOf" srcId="{8C4BF08A-E502-40D0-AAF3-4D18DD1E6D59}" destId="{A2894A2D-F5A5-4238-A3D5-9990D8C165A9}" srcOrd="0" destOrd="2" presId="urn:microsoft.com/office/officeart/2005/8/layout/vList4"/>
    <dgm:cxn modelId="{C4EB471B-9464-4DEC-80DD-90D0EBA1E138}" type="presOf" srcId="{AE840417-58E3-4A68-A360-2468E470B961}" destId="{AB7CEF79-F44D-48DF-91DB-45EA515839D2}" srcOrd="1" destOrd="3" presId="urn:microsoft.com/office/officeart/2005/8/layout/vList4"/>
    <dgm:cxn modelId="{BD2F92C0-53FA-46D1-B00B-1BFC004CAA86}" type="presOf" srcId="{7E285FF0-25CB-48AF-9A82-A6BA2F7E10E6}" destId="{AB7CEF79-F44D-48DF-91DB-45EA515839D2}" srcOrd="1" destOrd="4" presId="urn:microsoft.com/office/officeart/2005/8/layout/vList4"/>
    <dgm:cxn modelId="{0977B974-5FD0-4289-9606-692EC4FEE1EF}" type="presOf" srcId="{AE840417-58E3-4A68-A360-2468E470B961}" destId="{A2894A2D-F5A5-4238-A3D5-9990D8C165A9}" srcOrd="0" destOrd="3" presId="urn:microsoft.com/office/officeart/2005/8/layout/vList4"/>
    <dgm:cxn modelId="{7B2F7B03-8398-40C0-BF2A-EB1DD29559E0}" type="presOf" srcId="{BEB31A8E-3FEB-4B45-A5A8-8A6E0CD40107}" destId="{F5394D68-744D-4931-BF60-A9F638A7114A}" srcOrd="1" destOrd="2" presId="urn:microsoft.com/office/officeart/2005/8/layout/vList4"/>
    <dgm:cxn modelId="{78D49AB1-7B3F-4CEE-ACA4-CDD7BAE59241}" type="presOf" srcId="{BEB31A8E-3FEB-4B45-A5A8-8A6E0CD40107}" destId="{28071388-EF6D-4D26-81DC-2FBB500E13DB}" srcOrd="0" destOrd="2" presId="urn:microsoft.com/office/officeart/2005/8/layout/vList4"/>
    <dgm:cxn modelId="{C7D841E0-7B53-41AA-85B1-11A5BACEEEDA}" type="presOf" srcId="{395B0D0C-C159-4B42-88A5-0B225DC115C3}" destId="{A2894A2D-F5A5-4238-A3D5-9990D8C165A9}" srcOrd="0" destOrd="1" presId="urn:microsoft.com/office/officeart/2005/8/layout/vList4"/>
    <dgm:cxn modelId="{D5552A06-8054-45CD-A766-48F494C8D321}" type="presOf" srcId="{8C4BF08A-E502-40D0-AAF3-4D18DD1E6D59}" destId="{AB7CEF79-F44D-48DF-91DB-45EA515839D2}" srcOrd="1" destOrd="2" presId="urn:microsoft.com/office/officeart/2005/8/layout/vList4"/>
    <dgm:cxn modelId="{83EE033F-F2DD-4DA1-9353-CA32F1C195D9}" srcId="{395B0D0C-C159-4B42-88A5-0B225DC115C3}" destId="{8C4BF08A-E502-40D0-AAF3-4D18DD1E6D59}" srcOrd="0" destOrd="0" parTransId="{A95136FA-357F-4EAE-8FB5-A14C16D200F5}" sibTransId="{83D23DE1-ED6B-474E-916E-E05A721BA1D3}"/>
    <dgm:cxn modelId="{149D90CE-7715-4F87-AE93-43AC58ED2949}" type="presOf" srcId="{395B0D0C-C159-4B42-88A5-0B225DC115C3}" destId="{AB7CEF79-F44D-48DF-91DB-45EA515839D2}" srcOrd="1" destOrd="1" presId="urn:microsoft.com/office/officeart/2005/8/layout/vList4"/>
    <dgm:cxn modelId="{658BB090-3829-4ABC-97F2-E9FD72869BB7}" type="presOf" srcId="{D80CFC5A-9024-4AA1-8104-973B14C926A0}" destId="{A2894A2D-F5A5-4238-A3D5-9990D8C165A9}" srcOrd="0" destOrd="0" presId="urn:microsoft.com/office/officeart/2005/8/layout/vList4"/>
    <dgm:cxn modelId="{05F65866-0982-449B-95C1-F8CCFEC7B018}" type="presOf" srcId="{27EB67B6-3611-4075-A69C-5CB1E9D8C3D2}" destId="{F5394D68-744D-4931-BF60-A9F638A7114A}" srcOrd="1" destOrd="1" presId="urn:microsoft.com/office/officeart/2005/8/layout/vList4"/>
    <dgm:cxn modelId="{84E620E6-DE09-4ECE-9693-9810D27432EF}" srcId="{AE840417-58E3-4A68-A360-2468E470B961}" destId="{7E285FF0-25CB-48AF-9A82-A6BA2F7E10E6}" srcOrd="0" destOrd="0" parTransId="{938343D6-1CA9-4502-A300-C1F725814730}" sibTransId="{A952EDE7-7ACA-4C45-A9E2-DEBD2820CC21}"/>
    <dgm:cxn modelId="{038E8E5A-D520-4B40-89DD-D9F7C9FA1C31}" type="presParOf" srcId="{01929BB8-80B1-484A-9EE0-AFD8D8C8DE9E}" destId="{4CDC4307-35EF-40FA-A3F1-ADF8A7B48B45}" srcOrd="0" destOrd="0" presId="urn:microsoft.com/office/officeart/2005/8/layout/vList4"/>
    <dgm:cxn modelId="{7C72AA81-9D94-4C93-82B4-2F043FD49117}" type="presParOf" srcId="{4CDC4307-35EF-40FA-A3F1-ADF8A7B48B45}" destId="{28071388-EF6D-4D26-81DC-2FBB500E13DB}" srcOrd="0" destOrd="0" presId="urn:microsoft.com/office/officeart/2005/8/layout/vList4"/>
    <dgm:cxn modelId="{DAE66FC1-B02C-4E5B-A8DD-F23C3C7CDD7E}" type="presParOf" srcId="{4CDC4307-35EF-40FA-A3F1-ADF8A7B48B45}" destId="{CB4CB639-8E86-4358-9E53-3C34B6E25AFF}" srcOrd="1" destOrd="0" presId="urn:microsoft.com/office/officeart/2005/8/layout/vList4"/>
    <dgm:cxn modelId="{2DF4CA53-9B1C-47FB-98B8-D94A5D64BB78}" type="presParOf" srcId="{4CDC4307-35EF-40FA-A3F1-ADF8A7B48B45}" destId="{F5394D68-744D-4931-BF60-A9F638A7114A}" srcOrd="2" destOrd="0" presId="urn:microsoft.com/office/officeart/2005/8/layout/vList4"/>
    <dgm:cxn modelId="{7AABD877-20B4-4FB3-8CC9-ABC43CA95552}" type="presParOf" srcId="{01929BB8-80B1-484A-9EE0-AFD8D8C8DE9E}" destId="{09C69021-A39E-4577-9282-F2F742D2C761}" srcOrd="1" destOrd="0" presId="urn:microsoft.com/office/officeart/2005/8/layout/vList4"/>
    <dgm:cxn modelId="{09370491-46E7-49C8-A99D-7FE44CE48439}" type="presParOf" srcId="{01929BB8-80B1-484A-9EE0-AFD8D8C8DE9E}" destId="{47014310-1323-4997-A551-7D757C52ECFC}" srcOrd="2" destOrd="0" presId="urn:microsoft.com/office/officeart/2005/8/layout/vList4"/>
    <dgm:cxn modelId="{DB4E518A-8EF3-4587-B8E3-BB6002FB761D}" type="presParOf" srcId="{47014310-1323-4997-A551-7D757C52ECFC}" destId="{A2894A2D-F5A5-4238-A3D5-9990D8C165A9}" srcOrd="0" destOrd="0" presId="urn:microsoft.com/office/officeart/2005/8/layout/vList4"/>
    <dgm:cxn modelId="{CAC4B92A-4961-4647-AD45-DA41B78E21F9}" type="presParOf" srcId="{47014310-1323-4997-A551-7D757C52ECFC}" destId="{BE5D8120-7C9D-4F7A-B2A3-D9F3E44D3CB7}" srcOrd="1" destOrd="0" presId="urn:microsoft.com/office/officeart/2005/8/layout/vList4"/>
    <dgm:cxn modelId="{43D537C5-86F1-492C-A939-E190BF787215}" type="presParOf" srcId="{47014310-1323-4997-A551-7D757C52ECFC}" destId="{AB7CEF79-F44D-48DF-91DB-45EA515839D2}"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3BD1F9AF-F9F6-4235-AA2D-C6F0E96AE77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CB0CE8E-E1CB-47C6-9872-91C4B46149BD}">
      <dgm:prSet phldrT="[Text]"/>
      <dgm:spPr/>
      <dgm:t>
        <a:bodyPr/>
        <a:lstStyle/>
        <a:p>
          <a:r>
            <a:rPr lang="en-US" dirty="0" smtClean="0">
              <a:solidFill>
                <a:schemeClr val="bg1"/>
              </a:solidFill>
            </a:rPr>
            <a:t>Automotive Service Technology</a:t>
          </a:r>
          <a:endParaRPr lang="en-US" dirty="0">
            <a:solidFill>
              <a:schemeClr val="bg1"/>
            </a:solidFill>
          </a:endParaRPr>
        </a:p>
      </dgm:t>
    </dgm:pt>
    <dgm:pt modelId="{D5D0847B-6765-45BD-B38E-653ED530B185}" type="parTrans" cxnId="{D6D8459C-3E26-4870-9BD6-5446D9ADAE1C}">
      <dgm:prSet/>
      <dgm:spPr/>
      <dgm:t>
        <a:bodyPr/>
        <a:lstStyle/>
        <a:p>
          <a:endParaRPr lang="en-US"/>
        </a:p>
      </dgm:t>
    </dgm:pt>
    <dgm:pt modelId="{DB9FC06D-84B7-4716-8B44-5C0322D3633C}" type="sibTrans" cxnId="{D6D8459C-3E26-4870-9BD6-5446D9ADAE1C}">
      <dgm:prSet/>
      <dgm:spPr/>
      <dgm:t>
        <a:bodyPr/>
        <a:lstStyle/>
        <a:p>
          <a:endParaRPr lang="en-US"/>
        </a:p>
      </dgm:t>
    </dgm:pt>
    <dgm:pt modelId="{BD488A33-D8E5-4A1B-82F5-7B4FA9E03940}">
      <dgm:prSet phldrT="[Text]"/>
      <dgm:spPr/>
      <dgm:t>
        <a:bodyPr/>
        <a:lstStyle/>
        <a:p>
          <a:r>
            <a:rPr lang="en-US" dirty="0" smtClean="0">
              <a:solidFill>
                <a:schemeClr val="bg1"/>
              </a:solidFill>
            </a:rPr>
            <a:t>Automotive Service Technology 6 -8709460</a:t>
          </a:r>
          <a:endParaRPr lang="en-US" dirty="0">
            <a:solidFill>
              <a:schemeClr val="bg1"/>
            </a:solidFill>
          </a:endParaRPr>
        </a:p>
      </dgm:t>
    </dgm:pt>
    <dgm:pt modelId="{596F4273-3746-4191-A389-0BA2C0FB8404}" type="parTrans" cxnId="{4B2CC312-5561-4623-BC75-F05D254786F0}">
      <dgm:prSet/>
      <dgm:spPr/>
      <dgm:t>
        <a:bodyPr/>
        <a:lstStyle/>
        <a:p>
          <a:endParaRPr lang="en-US"/>
        </a:p>
      </dgm:t>
    </dgm:pt>
    <dgm:pt modelId="{52C679AC-FE76-4741-93F2-F2428C06D06A}" type="sibTrans" cxnId="{4B2CC312-5561-4623-BC75-F05D254786F0}">
      <dgm:prSet/>
      <dgm:spPr/>
      <dgm:t>
        <a:bodyPr/>
        <a:lstStyle/>
        <a:p>
          <a:endParaRPr lang="en-US"/>
        </a:p>
      </dgm:t>
    </dgm:pt>
    <dgm:pt modelId="{55285704-49D7-4C6E-A339-BB62EE1E0E53}">
      <dgm:prSet phldrT="[Text]"/>
      <dgm:spPr/>
      <dgm:t>
        <a:bodyPr/>
        <a:lstStyle/>
        <a:p>
          <a:r>
            <a:rPr lang="en-US" dirty="0" smtClean="0">
              <a:solidFill>
                <a:schemeClr val="bg1"/>
              </a:solidFill>
            </a:rPr>
            <a:t>Automotive Service Technology 7 -8709470</a:t>
          </a:r>
          <a:endParaRPr lang="en-US" dirty="0">
            <a:solidFill>
              <a:schemeClr val="bg1"/>
            </a:solidFill>
          </a:endParaRPr>
        </a:p>
      </dgm:t>
    </dgm:pt>
    <dgm:pt modelId="{2CC26AC0-EE4B-4F12-90BF-60AB9F601119}" type="parTrans" cxnId="{9AE26CC5-8879-491A-BCBF-9A149744860A}">
      <dgm:prSet/>
      <dgm:spPr/>
      <dgm:t>
        <a:bodyPr/>
        <a:lstStyle/>
        <a:p>
          <a:endParaRPr lang="en-US"/>
        </a:p>
      </dgm:t>
    </dgm:pt>
    <dgm:pt modelId="{2D5A1B2C-ACD4-434B-BA6C-FA480C32B1D0}" type="sibTrans" cxnId="{9AE26CC5-8879-491A-BCBF-9A149744860A}">
      <dgm:prSet/>
      <dgm:spPr/>
      <dgm:t>
        <a:bodyPr/>
        <a:lstStyle/>
        <a:p>
          <a:endParaRPr lang="en-US"/>
        </a:p>
      </dgm:t>
    </dgm:pt>
    <dgm:pt modelId="{B7264964-A15D-4CF4-A489-60DE5AB0A9DD}">
      <dgm:prSet phldrT="[Text]"/>
      <dgm:spPr/>
      <dgm:t>
        <a:bodyPr/>
        <a:lstStyle/>
        <a:p>
          <a:r>
            <a:rPr lang="en-US" dirty="0" smtClean="0">
              <a:solidFill>
                <a:schemeClr val="bg1"/>
              </a:solidFill>
            </a:rPr>
            <a:t>Automotive Service Technology 9 -8709490</a:t>
          </a:r>
          <a:endParaRPr lang="en-US" dirty="0">
            <a:solidFill>
              <a:schemeClr val="bg1"/>
            </a:solidFill>
          </a:endParaRPr>
        </a:p>
      </dgm:t>
    </dgm:pt>
    <dgm:pt modelId="{64FB9C0D-81EF-4DDA-9364-99797BCE4289}" type="parTrans" cxnId="{96088033-307D-4E39-B092-A90D94A91F95}">
      <dgm:prSet/>
      <dgm:spPr/>
      <dgm:t>
        <a:bodyPr/>
        <a:lstStyle/>
        <a:p>
          <a:endParaRPr lang="en-US"/>
        </a:p>
      </dgm:t>
    </dgm:pt>
    <dgm:pt modelId="{25EE27D2-7459-44F9-8AC1-FECB663C3841}" type="sibTrans" cxnId="{96088033-307D-4E39-B092-A90D94A91F95}">
      <dgm:prSet/>
      <dgm:spPr/>
      <dgm:t>
        <a:bodyPr/>
        <a:lstStyle/>
        <a:p>
          <a:endParaRPr lang="en-US"/>
        </a:p>
      </dgm:t>
    </dgm:pt>
    <dgm:pt modelId="{0DBBDF17-E877-4642-9892-59AA9B6DC737}">
      <dgm:prSet phldrT="[Text]"/>
      <dgm:spPr/>
      <dgm:t>
        <a:bodyPr/>
        <a:lstStyle/>
        <a:p>
          <a:r>
            <a:rPr lang="en-US" dirty="0" smtClean="0">
              <a:solidFill>
                <a:schemeClr val="bg1"/>
              </a:solidFill>
            </a:rPr>
            <a:t>Automotive Service Technology 12 -8709493</a:t>
          </a:r>
          <a:endParaRPr lang="en-US" dirty="0">
            <a:solidFill>
              <a:schemeClr val="bg1"/>
            </a:solidFill>
          </a:endParaRPr>
        </a:p>
      </dgm:t>
    </dgm:pt>
    <dgm:pt modelId="{B42590EE-48DD-40DA-A3A7-19C3206B5B67}" type="parTrans" cxnId="{749CEDC3-515E-4EF1-9C5A-C0F3D05A922B}">
      <dgm:prSet/>
      <dgm:spPr/>
      <dgm:t>
        <a:bodyPr/>
        <a:lstStyle/>
        <a:p>
          <a:endParaRPr lang="en-US"/>
        </a:p>
      </dgm:t>
    </dgm:pt>
    <dgm:pt modelId="{90EE17DF-1396-42CC-9647-6EA714C9F969}" type="sibTrans" cxnId="{749CEDC3-515E-4EF1-9C5A-C0F3D05A922B}">
      <dgm:prSet/>
      <dgm:spPr/>
      <dgm:t>
        <a:bodyPr/>
        <a:lstStyle/>
        <a:p>
          <a:endParaRPr lang="en-US"/>
        </a:p>
      </dgm:t>
    </dgm:pt>
    <dgm:pt modelId="{ABC8FDB4-18C7-4EA6-A060-546683F1C58D}">
      <dgm:prSet phldrT="[Text]"/>
      <dgm:spPr/>
      <dgm:t>
        <a:bodyPr/>
        <a:lstStyle/>
        <a:p>
          <a:r>
            <a:rPr lang="en-US" dirty="0" smtClean="0">
              <a:solidFill>
                <a:schemeClr val="bg1"/>
              </a:solidFill>
            </a:rPr>
            <a:t>ASE Automobile Technician: Suspension and Steering NIASE014</a:t>
          </a:r>
          <a:endParaRPr lang="en-US" dirty="0">
            <a:solidFill>
              <a:schemeClr val="bg1"/>
            </a:solidFill>
          </a:endParaRPr>
        </a:p>
      </dgm:t>
    </dgm:pt>
    <dgm:pt modelId="{A6A1EBA4-D374-4ABE-9FBE-FBC2FBD1BD45}" type="parTrans" cxnId="{DE8DF545-86EB-4682-BDF1-377F6EEB096D}">
      <dgm:prSet/>
      <dgm:spPr/>
      <dgm:t>
        <a:bodyPr/>
        <a:lstStyle/>
        <a:p>
          <a:endParaRPr lang="en-US"/>
        </a:p>
      </dgm:t>
    </dgm:pt>
    <dgm:pt modelId="{DAC561C1-D84C-45CE-98F2-F8DEC0215292}" type="sibTrans" cxnId="{DE8DF545-86EB-4682-BDF1-377F6EEB096D}">
      <dgm:prSet/>
      <dgm:spPr/>
      <dgm:t>
        <a:bodyPr/>
        <a:lstStyle/>
        <a:p>
          <a:endParaRPr lang="en-US"/>
        </a:p>
      </dgm:t>
    </dgm:pt>
    <dgm:pt modelId="{AB4F2E93-90F9-4901-B634-19E15DDE9392}">
      <dgm:prSet phldrT="[Text]"/>
      <dgm:spPr/>
      <dgm:t>
        <a:bodyPr/>
        <a:lstStyle/>
        <a:p>
          <a:r>
            <a:rPr lang="en-US" dirty="0" smtClean="0">
              <a:solidFill>
                <a:schemeClr val="bg1"/>
              </a:solidFill>
            </a:rPr>
            <a:t>ASE Automobile Technician: Brakes NIASE007 </a:t>
          </a:r>
          <a:endParaRPr lang="en-US" dirty="0">
            <a:solidFill>
              <a:schemeClr val="bg1"/>
            </a:solidFill>
          </a:endParaRPr>
        </a:p>
      </dgm:t>
    </dgm:pt>
    <dgm:pt modelId="{03A9FB5A-1D92-4A63-B548-97ADFB5D7B1E}" type="parTrans" cxnId="{81F93955-1C29-4BB6-A646-E64847C7451D}">
      <dgm:prSet/>
      <dgm:spPr/>
      <dgm:t>
        <a:bodyPr/>
        <a:lstStyle/>
        <a:p>
          <a:endParaRPr lang="en-US"/>
        </a:p>
      </dgm:t>
    </dgm:pt>
    <dgm:pt modelId="{F111698B-AE84-4EF0-91F7-8080A974350E}" type="sibTrans" cxnId="{81F93955-1C29-4BB6-A646-E64847C7451D}">
      <dgm:prSet/>
      <dgm:spPr/>
      <dgm:t>
        <a:bodyPr/>
        <a:lstStyle/>
        <a:p>
          <a:endParaRPr lang="en-US"/>
        </a:p>
      </dgm:t>
    </dgm:pt>
    <dgm:pt modelId="{5ACD4D04-426D-432D-B655-22BE83147913}">
      <dgm:prSet phldrT="[Text]"/>
      <dgm:spPr/>
      <dgm:t>
        <a:bodyPr/>
        <a:lstStyle/>
        <a:p>
          <a:r>
            <a:rPr lang="en-US" dirty="0" smtClean="0">
              <a:solidFill>
                <a:schemeClr val="bg1"/>
              </a:solidFill>
            </a:rPr>
            <a:t>ASE Automobile Technician: Electrical/Electronic Systems NIASE008</a:t>
          </a:r>
          <a:endParaRPr lang="en-US" dirty="0">
            <a:solidFill>
              <a:schemeClr val="bg1"/>
            </a:solidFill>
          </a:endParaRPr>
        </a:p>
      </dgm:t>
    </dgm:pt>
    <dgm:pt modelId="{58F7AFF9-3E03-47D7-AD9D-F425B36AF1D7}" type="parTrans" cxnId="{973CFEFD-8479-4605-AF7E-1F9E475E62BD}">
      <dgm:prSet/>
      <dgm:spPr/>
      <dgm:t>
        <a:bodyPr/>
        <a:lstStyle/>
        <a:p>
          <a:endParaRPr lang="en-US"/>
        </a:p>
      </dgm:t>
    </dgm:pt>
    <dgm:pt modelId="{25F0C3FF-8830-43BE-A4CA-60A1136E0CBC}" type="sibTrans" cxnId="{973CFEFD-8479-4605-AF7E-1F9E475E62BD}">
      <dgm:prSet/>
      <dgm:spPr/>
      <dgm:t>
        <a:bodyPr/>
        <a:lstStyle/>
        <a:p>
          <a:endParaRPr lang="en-US"/>
        </a:p>
      </dgm:t>
    </dgm:pt>
    <dgm:pt modelId="{956813CA-40A4-4DA5-BE6B-FE577ADFF5A9}">
      <dgm:prSet phldrT="[Text]"/>
      <dgm:spPr/>
      <dgm:t>
        <a:bodyPr/>
        <a:lstStyle/>
        <a:p>
          <a:r>
            <a:rPr lang="en-US" dirty="0" smtClean="0">
              <a:solidFill>
                <a:schemeClr val="bg1"/>
              </a:solidFill>
            </a:rPr>
            <a:t>ASE Automobile Technician: Engine Performance NIASE009</a:t>
          </a:r>
          <a:endParaRPr lang="en-US" dirty="0">
            <a:solidFill>
              <a:schemeClr val="bg1"/>
            </a:solidFill>
          </a:endParaRPr>
        </a:p>
      </dgm:t>
    </dgm:pt>
    <dgm:pt modelId="{93B8B438-033B-4070-99CD-B9C91674A890}" type="parTrans" cxnId="{82898C4D-A420-4684-803B-37BB72E29618}">
      <dgm:prSet/>
      <dgm:spPr/>
      <dgm:t>
        <a:bodyPr/>
        <a:lstStyle/>
        <a:p>
          <a:endParaRPr lang="en-US"/>
        </a:p>
      </dgm:t>
    </dgm:pt>
    <dgm:pt modelId="{C2DE33D6-8467-4821-A3B6-CF89B6CA9261}" type="sibTrans" cxnId="{82898C4D-A420-4684-803B-37BB72E29618}">
      <dgm:prSet/>
      <dgm:spPr/>
      <dgm:t>
        <a:bodyPr/>
        <a:lstStyle/>
        <a:p>
          <a:endParaRPr lang="en-US"/>
        </a:p>
      </dgm:t>
    </dgm:pt>
    <dgm:pt modelId="{E3C2BBD7-8D72-4E4B-A7C8-6D29449F3753}" type="pres">
      <dgm:prSet presAssocID="{3BD1F9AF-F9F6-4235-AA2D-C6F0E96AE779}" presName="linear" presStyleCnt="0">
        <dgm:presLayoutVars>
          <dgm:dir/>
          <dgm:resizeHandles val="exact"/>
        </dgm:presLayoutVars>
      </dgm:prSet>
      <dgm:spPr/>
      <dgm:t>
        <a:bodyPr/>
        <a:lstStyle/>
        <a:p>
          <a:endParaRPr lang="en-US"/>
        </a:p>
      </dgm:t>
    </dgm:pt>
    <dgm:pt modelId="{2A669D1D-B6EA-422F-95A3-0461758F613A}" type="pres">
      <dgm:prSet presAssocID="{ACB0CE8E-E1CB-47C6-9872-91C4B46149BD}" presName="comp" presStyleCnt="0"/>
      <dgm:spPr/>
    </dgm:pt>
    <dgm:pt modelId="{660BB827-3DFB-4360-93B7-EC17BD74BB94}" type="pres">
      <dgm:prSet presAssocID="{ACB0CE8E-E1CB-47C6-9872-91C4B46149BD}" presName="box" presStyleLbl="node1" presStyleIdx="0" presStyleCnt="1"/>
      <dgm:spPr/>
      <dgm:t>
        <a:bodyPr/>
        <a:lstStyle/>
        <a:p>
          <a:endParaRPr lang="en-US"/>
        </a:p>
      </dgm:t>
    </dgm:pt>
    <dgm:pt modelId="{18602ED2-7974-458F-B36E-3532D4961E2E}" type="pres">
      <dgm:prSet presAssocID="{ACB0CE8E-E1CB-47C6-9872-91C4B46149BD}" presName="img" presStyleLbl="fgImgPlace1" presStyleIdx="0" presStyleCnt="1" custScaleX="115767" custScaleY="51486" custLinFactNeighborX="-10355" custLinFactNeighborY="-4356"/>
      <dgm:spPr>
        <a:blipFill rotWithShape="0">
          <a:blip xmlns:r="http://schemas.openxmlformats.org/officeDocument/2006/relationships" r:embed="rId1"/>
          <a:stretch>
            <a:fillRect/>
          </a:stretch>
        </a:blipFill>
      </dgm:spPr>
      <dgm:t>
        <a:bodyPr/>
        <a:lstStyle/>
        <a:p>
          <a:endParaRPr lang="en-US"/>
        </a:p>
      </dgm:t>
    </dgm:pt>
    <dgm:pt modelId="{1913B0EC-9FD1-40B1-980E-848EF9070BEE}" type="pres">
      <dgm:prSet presAssocID="{ACB0CE8E-E1CB-47C6-9872-91C4B46149BD}" presName="text" presStyleLbl="node1" presStyleIdx="0" presStyleCnt="1">
        <dgm:presLayoutVars>
          <dgm:bulletEnabled val="1"/>
        </dgm:presLayoutVars>
      </dgm:prSet>
      <dgm:spPr/>
      <dgm:t>
        <a:bodyPr/>
        <a:lstStyle/>
        <a:p>
          <a:endParaRPr lang="en-US"/>
        </a:p>
      </dgm:t>
    </dgm:pt>
  </dgm:ptLst>
  <dgm:cxnLst>
    <dgm:cxn modelId="{7DAEE88A-26E7-46E5-A9C4-DDE1B7A383A4}" type="presOf" srcId="{0DBBDF17-E877-4642-9892-59AA9B6DC737}" destId="{660BB827-3DFB-4360-93B7-EC17BD74BB94}" srcOrd="0" destOrd="7" presId="urn:microsoft.com/office/officeart/2005/8/layout/vList4"/>
    <dgm:cxn modelId="{C726C027-340F-4262-A7CA-90C728EF4538}" type="presOf" srcId="{55285704-49D7-4C6E-A339-BB62EE1E0E53}" destId="{660BB827-3DFB-4360-93B7-EC17BD74BB94}" srcOrd="0" destOrd="3" presId="urn:microsoft.com/office/officeart/2005/8/layout/vList4"/>
    <dgm:cxn modelId="{66AD2018-1A8B-469F-943A-75BCFB0AE1A8}" type="presOf" srcId="{B7264964-A15D-4CF4-A489-60DE5AB0A9DD}" destId="{660BB827-3DFB-4360-93B7-EC17BD74BB94}" srcOrd="0" destOrd="5" presId="urn:microsoft.com/office/officeart/2005/8/layout/vList4"/>
    <dgm:cxn modelId="{8FF741D3-9591-48CC-BCF8-AED5BB0D855F}" type="presOf" srcId="{956813CA-40A4-4DA5-BE6B-FE577ADFF5A9}" destId="{1913B0EC-9FD1-40B1-980E-848EF9070BEE}" srcOrd="1" destOrd="8" presId="urn:microsoft.com/office/officeart/2005/8/layout/vList4"/>
    <dgm:cxn modelId="{749CEDC3-515E-4EF1-9C5A-C0F3D05A922B}" srcId="{ACB0CE8E-E1CB-47C6-9872-91C4B46149BD}" destId="{0DBBDF17-E877-4642-9892-59AA9B6DC737}" srcOrd="3" destOrd="0" parTransId="{B42590EE-48DD-40DA-A3A7-19C3206B5B67}" sibTransId="{90EE17DF-1396-42CC-9647-6EA714C9F969}"/>
    <dgm:cxn modelId="{973CFEFD-8479-4605-AF7E-1F9E475E62BD}" srcId="{B7264964-A15D-4CF4-A489-60DE5AB0A9DD}" destId="{5ACD4D04-426D-432D-B655-22BE83147913}" srcOrd="0" destOrd="0" parTransId="{58F7AFF9-3E03-47D7-AD9D-F425B36AF1D7}" sibTransId="{25F0C3FF-8830-43BE-A4CA-60A1136E0CBC}"/>
    <dgm:cxn modelId="{E2A934B1-A36C-4B92-9633-0074C180B223}" type="presOf" srcId="{3BD1F9AF-F9F6-4235-AA2D-C6F0E96AE779}" destId="{E3C2BBD7-8D72-4E4B-A7C8-6D29449F3753}" srcOrd="0" destOrd="0" presId="urn:microsoft.com/office/officeart/2005/8/layout/vList4"/>
    <dgm:cxn modelId="{DD4C6BEA-D80D-4C39-B0E6-B78AE7777A78}" type="presOf" srcId="{AB4F2E93-90F9-4901-B634-19E15DDE9392}" destId="{660BB827-3DFB-4360-93B7-EC17BD74BB94}" srcOrd="0" destOrd="4" presId="urn:microsoft.com/office/officeart/2005/8/layout/vList4"/>
    <dgm:cxn modelId="{471D8821-5167-42AA-92C9-45B8D7CED6DF}" type="presOf" srcId="{5ACD4D04-426D-432D-B655-22BE83147913}" destId="{660BB827-3DFB-4360-93B7-EC17BD74BB94}" srcOrd="0" destOrd="6" presId="urn:microsoft.com/office/officeart/2005/8/layout/vList4"/>
    <dgm:cxn modelId="{81208A62-C869-4DE1-A80A-5364CB8C85B5}" type="presOf" srcId="{0DBBDF17-E877-4642-9892-59AA9B6DC737}" destId="{1913B0EC-9FD1-40B1-980E-848EF9070BEE}" srcOrd="1" destOrd="7" presId="urn:microsoft.com/office/officeart/2005/8/layout/vList4"/>
    <dgm:cxn modelId="{36AB0D57-BC8B-4A9E-BBB3-FDAAEBF51F54}" type="presOf" srcId="{ACB0CE8E-E1CB-47C6-9872-91C4B46149BD}" destId="{660BB827-3DFB-4360-93B7-EC17BD74BB94}" srcOrd="0" destOrd="0" presId="urn:microsoft.com/office/officeart/2005/8/layout/vList4"/>
    <dgm:cxn modelId="{366B2CE9-4ED0-43C8-8661-B2B2203C7A3F}" type="presOf" srcId="{ACB0CE8E-E1CB-47C6-9872-91C4B46149BD}" destId="{1913B0EC-9FD1-40B1-980E-848EF9070BEE}" srcOrd="1" destOrd="0" presId="urn:microsoft.com/office/officeart/2005/8/layout/vList4"/>
    <dgm:cxn modelId="{9AE26CC5-8879-491A-BCBF-9A149744860A}" srcId="{ACB0CE8E-E1CB-47C6-9872-91C4B46149BD}" destId="{55285704-49D7-4C6E-A339-BB62EE1E0E53}" srcOrd="1" destOrd="0" parTransId="{2CC26AC0-EE4B-4F12-90BF-60AB9F601119}" sibTransId="{2D5A1B2C-ACD4-434B-BA6C-FA480C32B1D0}"/>
    <dgm:cxn modelId="{96088033-307D-4E39-B092-A90D94A91F95}" srcId="{ACB0CE8E-E1CB-47C6-9872-91C4B46149BD}" destId="{B7264964-A15D-4CF4-A489-60DE5AB0A9DD}" srcOrd="2" destOrd="0" parTransId="{64FB9C0D-81EF-4DDA-9364-99797BCE4289}" sibTransId="{25EE27D2-7459-44F9-8AC1-FECB663C3841}"/>
    <dgm:cxn modelId="{D8680E32-01C3-49B4-BCF0-8054681CD85B}" type="presOf" srcId="{ABC8FDB4-18C7-4EA6-A060-546683F1C58D}" destId="{660BB827-3DFB-4360-93B7-EC17BD74BB94}" srcOrd="0" destOrd="2" presId="urn:microsoft.com/office/officeart/2005/8/layout/vList4"/>
    <dgm:cxn modelId="{4B2CC312-5561-4623-BC75-F05D254786F0}" srcId="{ACB0CE8E-E1CB-47C6-9872-91C4B46149BD}" destId="{BD488A33-D8E5-4A1B-82F5-7B4FA9E03940}" srcOrd="0" destOrd="0" parTransId="{596F4273-3746-4191-A389-0BA2C0FB8404}" sibTransId="{52C679AC-FE76-4741-93F2-F2428C06D06A}"/>
    <dgm:cxn modelId="{ABE6B309-41D8-41F5-B8D8-E95C578E30C8}" type="presOf" srcId="{956813CA-40A4-4DA5-BE6B-FE577ADFF5A9}" destId="{660BB827-3DFB-4360-93B7-EC17BD74BB94}" srcOrd="0" destOrd="8" presId="urn:microsoft.com/office/officeart/2005/8/layout/vList4"/>
    <dgm:cxn modelId="{81F93955-1C29-4BB6-A646-E64847C7451D}" srcId="{55285704-49D7-4C6E-A339-BB62EE1E0E53}" destId="{AB4F2E93-90F9-4901-B634-19E15DDE9392}" srcOrd="0" destOrd="0" parTransId="{03A9FB5A-1D92-4A63-B548-97ADFB5D7B1E}" sibTransId="{F111698B-AE84-4EF0-91F7-8080A974350E}"/>
    <dgm:cxn modelId="{F6F0C653-0FDF-4809-A83F-ADED6F897E1E}" type="presOf" srcId="{ABC8FDB4-18C7-4EA6-A060-546683F1C58D}" destId="{1913B0EC-9FD1-40B1-980E-848EF9070BEE}" srcOrd="1" destOrd="2" presId="urn:microsoft.com/office/officeart/2005/8/layout/vList4"/>
    <dgm:cxn modelId="{5EE4860A-7DA9-4488-BF31-2F1F6AC13266}" type="presOf" srcId="{AB4F2E93-90F9-4901-B634-19E15DDE9392}" destId="{1913B0EC-9FD1-40B1-980E-848EF9070BEE}" srcOrd="1" destOrd="4" presId="urn:microsoft.com/office/officeart/2005/8/layout/vList4"/>
    <dgm:cxn modelId="{F9B7FAD7-87F3-4860-BB56-6663F6096915}" type="presOf" srcId="{BD488A33-D8E5-4A1B-82F5-7B4FA9E03940}" destId="{1913B0EC-9FD1-40B1-980E-848EF9070BEE}" srcOrd="1" destOrd="1" presId="urn:microsoft.com/office/officeart/2005/8/layout/vList4"/>
    <dgm:cxn modelId="{1A75D776-BE99-4F52-B4B0-0942B30EF16F}" type="presOf" srcId="{55285704-49D7-4C6E-A339-BB62EE1E0E53}" destId="{1913B0EC-9FD1-40B1-980E-848EF9070BEE}" srcOrd="1" destOrd="3" presId="urn:microsoft.com/office/officeart/2005/8/layout/vList4"/>
    <dgm:cxn modelId="{A27B895C-C76E-48F4-97FD-C557044A6292}" type="presOf" srcId="{BD488A33-D8E5-4A1B-82F5-7B4FA9E03940}" destId="{660BB827-3DFB-4360-93B7-EC17BD74BB94}" srcOrd="0" destOrd="1" presId="urn:microsoft.com/office/officeart/2005/8/layout/vList4"/>
    <dgm:cxn modelId="{82898C4D-A420-4684-803B-37BB72E29618}" srcId="{0DBBDF17-E877-4642-9892-59AA9B6DC737}" destId="{956813CA-40A4-4DA5-BE6B-FE577ADFF5A9}" srcOrd="0" destOrd="0" parTransId="{93B8B438-033B-4070-99CD-B9C91674A890}" sibTransId="{C2DE33D6-8467-4821-A3B6-CF89B6CA9261}"/>
    <dgm:cxn modelId="{6229A4E8-008D-4808-8135-93C0DB36131B}" type="presOf" srcId="{5ACD4D04-426D-432D-B655-22BE83147913}" destId="{1913B0EC-9FD1-40B1-980E-848EF9070BEE}" srcOrd="1" destOrd="6" presId="urn:microsoft.com/office/officeart/2005/8/layout/vList4"/>
    <dgm:cxn modelId="{D6D8459C-3E26-4870-9BD6-5446D9ADAE1C}" srcId="{3BD1F9AF-F9F6-4235-AA2D-C6F0E96AE779}" destId="{ACB0CE8E-E1CB-47C6-9872-91C4B46149BD}" srcOrd="0" destOrd="0" parTransId="{D5D0847B-6765-45BD-B38E-653ED530B185}" sibTransId="{DB9FC06D-84B7-4716-8B44-5C0322D3633C}"/>
    <dgm:cxn modelId="{DE8DF545-86EB-4682-BDF1-377F6EEB096D}" srcId="{BD488A33-D8E5-4A1B-82F5-7B4FA9E03940}" destId="{ABC8FDB4-18C7-4EA6-A060-546683F1C58D}" srcOrd="0" destOrd="0" parTransId="{A6A1EBA4-D374-4ABE-9FBE-FBC2FBD1BD45}" sibTransId="{DAC561C1-D84C-45CE-98F2-F8DEC0215292}"/>
    <dgm:cxn modelId="{1134E663-8BBB-410A-AF11-4DD6F2781913}" type="presOf" srcId="{B7264964-A15D-4CF4-A489-60DE5AB0A9DD}" destId="{1913B0EC-9FD1-40B1-980E-848EF9070BEE}" srcOrd="1" destOrd="5" presId="urn:microsoft.com/office/officeart/2005/8/layout/vList4"/>
    <dgm:cxn modelId="{F07724F1-3997-4DBB-9508-ABC331681A3D}" type="presParOf" srcId="{E3C2BBD7-8D72-4E4B-A7C8-6D29449F3753}" destId="{2A669D1D-B6EA-422F-95A3-0461758F613A}" srcOrd="0" destOrd="0" presId="urn:microsoft.com/office/officeart/2005/8/layout/vList4"/>
    <dgm:cxn modelId="{4B12BBDF-2C5E-431C-BBFD-F0E332A73C31}" type="presParOf" srcId="{2A669D1D-B6EA-422F-95A3-0461758F613A}" destId="{660BB827-3DFB-4360-93B7-EC17BD74BB94}" srcOrd="0" destOrd="0" presId="urn:microsoft.com/office/officeart/2005/8/layout/vList4"/>
    <dgm:cxn modelId="{D13A4A39-37F8-4B62-9B77-7AE94A3D5569}" type="presParOf" srcId="{2A669D1D-B6EA-422F-95A3-0461758F613A}" destId="{18602ED2-7974-458F-B36E-3532D4961E2E}" srcOrd="1" destOrd="0" presId="urn:microsoft.com/office/officeart/2005/8/layout/vList4"/>
    <dgm:cxn modelId="{AF54E0A0-C9BD-4212-80F1-83BEE2D281C7}" type="presParOf" srcId="{2A669D1D-B6EA-422F-95A3-0461758F613A}" destId="{1913B0EC-9FD1-40B1-980E-848EF9070BEE}" srcOrd="2" destOrd="0" presId="urn:microsoft.com/office/officeart/2005/8/layout/vList4"/>
  </dgm:cxnLst>
  <dgm:bg/>
  <dgm:whole/>
</dgm:dataModel>
</file>

<file path=ppt/diagrams/data4.xml><?xml version="1.0" encoding="utf-8"?>
<dgm:dataModel xmlns:dgm="http://schemas.openxmlformats.org/drawingml/2006/diagram" xmlns:a="http://schemas.openxmlformats.org/drawingml/2006/main">
  <dgm:ptLst>
    <dgm:pt modelId="{17C14D83-BFF7-48C7-91AD-4EE2EB6025C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28F4AD4-8466-4011-850F-B9F135D1938C}">
      <dgm:prSet phldrT="[Text]"/>
      <dgm:spPr/>
      <dgm:t>
        <a:bodyPr/>
        <a:lstStyle/>
        <a:p>
          <a:r>
            <a:rPr lang="en-US" dirty="0" smtClean="0">
              <a:solidFill>
                <a:schemeClr val="bg1"/>
              </a:solidFill>
            </a:rPr>
            <a:t>Building Construction Technology</a:t>
          </a:r>
          <a:endParaRPr lang="en-US" dirty="0">
            <a:solidFill>
              <a:schemeClr val="bg1"/>
            </a:solidFill>
          </a:endParaRPr>
        </a:p>
      </dgm:t>
    </dgm:pt>
    <dgm:pt modelId="{12D99CAA-E15D-4DFF-9F64-CFAD8448C16F}" type="parTrans" cxnId="{7830C531-13CA-4B5E-A131-EFD84EF613B1}">
      <dgm:prSet/>
      <dgm:spPr/>
      <dgm:t>
        <a:bodyPr/>
        <a:lstStyle/>
        <a:p>
          <a:endParaRPr lang="en-US"/>
        </a:p>
      </dgm:t>
    </dgm:pt>
    <dgm:pt modelId="{5FAFD290-5C40-4A24-BC59-3CB4B1041D4A}" type="sibTrans" cxnId="{7830C531-13CA-4B5E-A131-EFD84EF613B1}">
      <dgm:prSet/>
      <dgm:spPr/>
      <dgm:t>
        <a:bodyPr/>
        <a:lstStyle/>
        <a:p>
          <a:endParaRPr lang="en-US"/>
        </a:p>
      </dgm:t>
    </dgm:pt>
    <dgm:pt modelId="{3B461EFF-F501-47D5-9AE7-4257950BAE05}">
      <dgm:prSet phldrT="[Text]"/>
      <dgm:spPr/>
      <dgm:t>
        <a:bodyPr/>
        <a:lstStyle/>
        <a:p>
          <a:r>
            <a:rPr lang="en-US" dirty="0" smtClean="0">
              <a:solidFill>
                <a:schemeClr val="bg1"/>
              </a:solidFill>
            </a:rPr>
            <a:t>Building Construction Technology 2 – 8720320</a:t>
          </a:r>
          <a:endParaRPr lang="en-US" dirty="0">
            <a:solidFill>
              <a:schemeClr val="bg1"/>
            </a:solidFill>
          </a:endParaRPr>
        </a:p>
      </dgm:t>
    </dgm:pt>
    <dgm:pt modelId="{DA529A5E-742E-4575-83A5-0288E4A3CE74}" type="parTrans" cxnId="{6992B707-E3D8-464E-BA2C-8911CDA700D7}">
      <dgm:prSet/>
      <dgm:spPr/>
      <dgm:t>
        <a:bodyPr/>
        <a:lstStyle/>
        <a:p>
          <a:endParaRPr lang="en-US"/>
        </a:p>
      </dgm:t>
    </dgm:pt>
    <dgm:pt modelId="{4CA9C2CB-E8FF-4977-BC47-73BB28242AB1}" type="sibTrans" cxnId="{6992B707-E3D8-464E-BA2C-8911CDA700D7}">
      <dgm:prSet/>
      <dgm:spPr/>
      <dgm:t>
        <a:bodyPr/>
        <a:lstStyle/>
        <a:p>
          <a:endParaRPr lang="en-US"/>
        </a:p>
      </dgm:t>
    </dgm:pt>
    <dgm:pt modelId="{5093EE31-554D-45D8-A383-671BE613393F}">
      <dgm:prSet phldrT="[Text]"/>
      <dgm:spPr/>
      <dgm:t>
        <a:bodyPr/>
        <a:lstStyle/>
        <a:p>
          <a:r>
            <a:rPr lang="en-US" dirty="0" smtClean="0">
              <a:solidFill>
                <a:schemeClr val="bg1"/>
              </a:solidFill>
            </a:rPr>
            <a:t>Building Construction Technology 4 – 8720340</a:t>
          </a:r>
          <a:endParaRPr lang="en-US" dirty="0">
            <a:solidFill>
              <a:schemeClr val="bg1"/>
            </a:solidFill>
          </a:endParaRPr>
        </a:p>
      </dgm:t>
    </dgm:pt>
    <dgm:pt modelId="{C875A627-16DA-4A1F-BBDB-8940CFD26A91}" type="parTrans" cxnId="{FB2D0476-113B-4F37-ABB6-C06FFC70C564}">
      <dgm:prSet/>
      <dgm:spPr/>
      <dgm:t>
        <a:bodyPr/>
        <a:lstStyle/>
        <a:p>
          <a:endParaRPr lang="en-US"/>
        </a:p>
      </dgm:t>
    </dgm:pt>
    <dgm:pt modelId="{58540330-0428-46C3-A34E-5CCDA751B7F1}" type="sibTrans" cxnId="{FB2D0476-113B-4F37-ABB6-C06FFC70C564}">
      <dgm:prSet/>
      <dgm:spPr/>
      <dgm:t>
        <a:bodyPr/>
        <a:lstStyle/>
        <a:p>
          <a:endParaRPr lang="en-US"/>
        </a:p>
      </dgm:t>
    </dgm:pt>
    <dgm:pt modelId="{FA38B789-8228-4302-B145-E3A36CB5A79C}">
      <dgm:prSet phldrT="[Text]"/>
      <dgm:spPr/>
      <dgm:t>
        <a:bodyPr/>
        <a:lstStyle/>
        <a:p>
          <a:r>
            <a:rPr lang="en-US" dirty="0" smtClean="0">
              <a:solidFill>
                <a:schemeClr val="bg1"/>
              </a:solidFill>
            </a:rPr>
            <a:t>Carpentry</a:t>
          </a:r>
          <a:endParaRPr lang="en-US" dirty="0">
            <a:solidFill>
              <a:schemeClr val="bg1"/>
            </a:solidFill>
          </a:endParaRPr>
        </a:p>
      </dgm:t>
    </dgm:pt>
    <dgm:pt modelId="{BE75395E-AC82-4717-8262-1DF70D0F401B}" type="parTrans" cxnId="{04D6C610-3C06-44C7-AB60-D2F214305C4E}">
      <dgm:prSet/>
      <dgm:spPr/>
      <dgm:t>
        <a:bodyPr/>
        <a:lstStyle/>
        <a:p>
          <a:endParaRPr lang="en-US"/>
        </a:p>
      </dgm:t>
    </dgm:pt>
    <dgm:pt modelId="{C7660866-AD9F-4557-BD16-56CA21D13E36}" type="sibTrans" cxnId="{04D6C610-3C06-44C7-AB60-D2F214305C4E}">
      <dgm:prSet/>
      <dgm:spPr/>
      <dgm:t>
        <a:bodyPr/>
        <a:lstStyle/>
        <a:p>
          <a:endParaRPr lang="en-US"/>
        </a:p>
      </dgm:t>
    </dgm:pt>
    <dgm:pt modelId="{E3F91BD4-659C-4E3D-A3E9-53E3D3A752D9}">
      <dgm:prSet phldrT="[Text]"/>
      <dgm:spPr/>
      <dgm:t>
        <a:bodyPr/>
        <a:lstStyle/>
        <a:p>
          <a:r>
            <a:rPr lang="en-US" dirty="0" smtClean="0">
              <a:solidFill>
                <a:schemeClr val="bg1"/>
              </a:solidFill>
            </a:rPr>
            <a:t>Carpentry and Cabinetmaking 1 - 8722110 </a:t>
          </a:r>
          <a:endParaRPr lang="en-US" dirty="0">
            <a:solidFill>
              <a:schemeClr val="bg1"/>
            </a:solidFill>
          </a:endParaRPr>
        </a:p>
      </dgm:t>
    </dgm:pt>
    <dgm:pt modelId="{E28186AB-6B21-4180-A5CA-DB63B3937584}" type="parTrans" cxnId="{4BDD4695-ED71-4027-A7D8-3DBF56F6A070}">
      <dgm:prSet/>
      <dgm:spPr/>
      <dgm:t>
        <a:bodyPr/>
        <a:lstStyle/>
        <a:p>
          <a:endParaRPr lang="en-US"/>
        </a:p>
      </dgm:t>
    </dgm:pt>
    <dgm:pt modelId="{3142FC0B-6554-40E8-9256-E03B74D619B0}" type="sibTrans" cxnId="{4BDD4695-ED71-4027-A7D8-3DBF56F6A070}">
      <dgm:prSet/>
      <dgm:spPr/>
      <dgm:t>
        <a:bodyPr/>
        <a:lstStyle/>
        <a:p>
          <a:endParaRPr lang="en-US"/>
        </a:p>
      </dgm:t>
    </dgm:pt>
    <dgm:pt modelId="{2F617FBF-CCC6-4A16-BD09-CF3A2D133203}">
      <dgm:prSet phldrT="[Text]"/>
      <dgm:spPr/>
      <dgm:t>
        <a:bodyPr/>
        <a:lstStyle/>
        <a:p>
          <a:r>
            <a:rPr lang="en-US" dirty="0" smtClean="0">
              <a:solidFill>
                <a:schemeClr val="bg1"/>
              </a:solidFill>
            </a:rPr>
            <a:t>Carpentry 4 – 8722140</a:t>
          </a:r>
          <a:endParaRPr lang="en-US" dirty="0">
            <a:solidFill>
              <a:schemeClr val="bg1"/>
            </a:solidFill>
          </a:endParaRPr>
        </a:p>
      </dgm:t>
    </dgm:pt>
    <dgm:pt modelId="{B37BC02E-A4EC-4457-9946-0F4CAC0AE77C}" type="parTrans" cxnId="{DFB1F91D-6B03-4E18-9F33-9890A90C70ED}">
      <dgm:prSet/>
      <dgm:spPr/>
      <dgm:t>
        <a:bodyPr/>
        <a:lstStyle/>
        <a:p>
          <a:endParaRPr lang="en-US"/>
        </a:p>
      </dgm:t>
    </dgm:pt>
    <dgm:pt modelId="{26E5351C-E761-41CF-B20B-07FB772B9839}" type="sibTrans" cxnId="{DFB1F91D-6B03-4E18-9F33-9890A90C70ED}">
      <dgm:prSet/>
      <dgm:spPr/>
      <dgm:t>
        <a:bodyPr/>
        <a:lstStyle/>
        <a:p>
          <a:endParaRPr lang="en-US"/>
        </a:p>
      </dgm:t>
    </dgm:pt>
    <dgm:pt modelId="{787454A6-F663-4E15-8395-EC8DAFF2159B}">
      <dgm:prSet phldrT="[Text]"/>
      <dgm:spPr/>
      <dgm:t>
        <a:bodyPr/>
        <a:lstStyle/>
        <a:p>
          <a:r>
            <a:rPr lang="en-US" dirty="0" smtClean="0">
              <a:solidFill>
                <a:schemeClr val="bg1"/>
              </a:solidFill>
            </a:rPr>
            <a:t>NCCER Carpentry - Level 1 - NCCER005</a:t>
          </a:r>
          <a:endParaRPr lang="en-US" dirty="0">
            <a:solidFill>
              <a:schemeClr val="bg1"/>
            </a:solidFill>
          </a:endParaRPr>
        </a:p>
      </dgm:t>
    </dgm:pt>
    <dgm:pt modelId="{97148405-11D2-4E0F-95C3-10D52AF8BEEF}" type="parTrans" cxnId="{757227F1-8A1E-4481-8E9C-3563148B29B7}">
      <dgm:prSet/>
      <dgm:spPr/>
      <dgm:t>
        <a:bodyPr/>
        <a:lstStyle/>
        <a:p>
          <a:endParaRPr lang="en-US"/>
        </a:p>
      </dgm:t>
    </dgm:pt>
    <dgm:pt modelId="{7E1E9C8C-6227-429E-AFDA-E657BE334CE9}" type="sibTrans" cxnId="{757227F1-8A1E-4481-8E9C-3563148B29B7}">
      <dgm:prSet/>
      <dgm:spPr/>
      <dgm:t>
        <a:bodyPr/>
        <a:lstStyle/>
        <a:p>
          <a:endParaRPr lang="en-US"/>
        </a:p>
      </dgm:t>
    </dgm:pt>
    <dgm:pt modelId="{1E2A385D-B9AA-43DF-95BC-14C6F26A8F83}">
      <dgm:prSet phldrT="[Text]"/>
      <dgm:spPr/>
      <dgm:t>
        <a:bodyPr/>
        <a:lstStyle/>
        <a:p>
          <a:r>
            <a:rPr lang="en-US" dirty="0" smtClean="0">
              <a:solidFill>
                <a:schemeClr val="bg1"/>
              </a:solidFill>
            </a:rPr>
            <a:t>NCCER Carpentry - Level 2- NCCER032</a:t>
          </a:r>
          <a:endParaRPr lang="en-US" dirty="0">
            <a:solidFill>
              <a:schemeClr val="bg1"/>
            </a:solidFill>
          </a:endParaRPr>
        </a:p>
      </dgm:t>
    </dgm:pt>
    <dgm:pt modelId="{59D41A57-AC68-4BB7-8C54-F5B634DFA62A}" type="parTrans" cxnId="{638C0245-497C-4D55-991A-F67E1C700974}">
      <dgm:prSet/>
      <dgm:spPr/>
      <dgm:t>
        <a:bodyPr/>
        <a:lstStyle/>
        <a:p>
          <a:endParaRPr lang="en-US"/>
        </a:p>
      </dgm:t>
    </dgm:pt>
    <dgm:pt modelId="{B499C87B-3EC1-4120-979A-BD7B2DE32AE0}" type="sibTrans" cxnId="{638C0245-497C-4D55-991A-F67E1C700974}">
      <dgm:prSet/>
      <dgm:spPr/>
      <dgm:t>
        <a:bodyPr/>
        <a:lstStyle/>
        <a:p>
          <a:endParaRPr lang="en-US"/>
        </a:p>
      </dgm:t>
    </dgm:pt>
    <dgm:pt modelId="{8A7B2B8E-7615-4E18-97AA-6244BCCD8C82}">
      <dgm:prSet phldrT="[Text]"/>
      <dgm:spPr/>
      <dgm:t>
        <a:bodyPr/>
        <a:lstStyle/>
        <a:p>
          <a:r>
            <a:rPr lang="en-US" dirty="0" smtClean="0">
              <a:solidFill>
                <a:schemeClr val="bg1"/>
              </a:solidFill>
            </a:rPr>
            <a:t>NCCER Carpentry - Level 1 - NCCER005</a:t>
          </a:r>
          <a:endParaRPr lang="en-US" dirty="0">
            <a:solidFill>
              <a:schemeClr val="bg1"/>
            </a:solidFill>
          </a:endParaRPr>
        </a:p>
      </dgm:t>
    </dgm:pt>
    <dgm:pt modelId="{5C2AE087-4398-43CA-991C-5B1FC384ABE8}" type="parTrans" cxnId="{B88E66DC-AE53-4C71-8C4C-66EB7CCD7FC3}">
      <dgm:prSet/>
      <dgm:spPr/>
      <dgm:t>
        <a:bodyPr/>
        <a:lstStyle/>
        <a:p>
          <a:endParaRPr lang="en-US"/>
        </a:p>
      </dgm:t>
    </dgm:pt>
    <dgm:pt modelId="{550D7E28-D01A-4139-AE45-BA8DFBE40BAA}" type="sibTrans" cxnId="{B88E66DC-AE53-4C71-8C4C-66EB7CCD7FC3}">
      <dgm:prSet/>
      <dgm:spPr/>
      <dgm:t>
        <a:bodyPr/>
        <a:lstStyle/>
        <a:p>
          <a:endParaRPr lang="en-US"/>
        </a:p>
      </dgm:t>
    </dgm:pt>
    <dgm:pt modelId="{C87D5729-5078-40DF-95B5-0752E89F53C2}">
      <dgm:prSet phldrT="[Text]"/>
      <dgm:spPr/>
      <dgm:t>
        <a:bodyPr/>
        <a:lstStyle/>
        <a:p>
          <a:r>
            <a:rPr lang="en-US" dirty="0" smtClean="0">
              <a:solidFill>
                <a:schemeClr val="bg1"/>
              </a:solidFill>
            </a:rPr>
            <a:t>NCCER Carpentry - Level 2- NCCER032</a:t>
          </a:r>
          <a:endParaRPr lang="en-US" dirty="0">
            <a:solidFill>
              <a:schemeClr val="bg1"/>
            </a:solidFill>
          </a:endParaRPr>
        </a:p>
      </dgm:t>
    </dgm:pt>
    <dgm:pt modelId="{50A1038E-6BD8-4908-825D-470EE323A513}" type="parTrans" cxnId="{71D5722A-ED85-4231-BBDB-6625B0533454}">
      <dgm:prSet/>
      <dgm:spPr/>
      <dgm:t>
        <a:bodyPr/>
        <a:lstStyle/>
        <a:p>
          <a:endParaRPr lang="en-US"/>
        </a:p>
      </dgm:t>
    </dgm:pt>
    <dgm:pt modelId="{A4BA5EF0-14B5-4250-9119-A9AF22BC1CDA}" type="sibTrans" cxnId="{71D5722A-ED85-4231-BBDB-6625B0533454}">
      <dgm:prSet/>
      <dgm:spPr/>
      <dgm:t>
        <a:bodyPr/>
        <a:lstStyle/>
        <a:p>
          <a:endParaRPr lang="en-US"/>
        </a:p>
      </dgm:t>
    </dgm:pt>
    <dgm:pt modelId="{400C4715-8B3A-4543-A79C-98EBEB8EEF76}" type="pres">
      <dgm:prSet presAssocID="{17C14D83-BFF7-48C7-91AD-4EE2EB6025C9}" presName="linear" presStyleCnt="0">
        <dgm:presLayoutVars>
          <dgm:dir/>
          <dgm:resizeHandles val="exact"/>
        </dgm:presLayoutVars>
      </dgm:prSet>
      <dgm:spPr/>
      <dgm:t>
        <a:bodyPr/>
        <a:lstStyle/>
        <a:p>
          <a:endParaRPr lang="en-US"/>
        </a:p>
      </dgm:t>
    </dgm:pt>
    <dgm:pt modelId="{C7C726F8-25AF-4522-82F4-B91CA3B91283}" type="pres">
      <dgm:prSet presAssocID="{B28F4AD4-8466-4011-850F-B9F135D1938C}" presName="comp" presStyleCnt="0"/>
      <dgm:spPr/>
    </dgm:pt>
    <dgm:pt modelId="{75985A44-D15E-4301-B66B-8A96131E9FB7}" type="pres">
      <dgm:prSet presAssocID="{B28F4AD4-8466-4011-850F-B9F135D1938C}" presName="box" presStyleLbl="node1" presStyleIdx="0" presStyleCnt="2"/>
      <dgm:spPr/>
      <dgm:t>
        <a:bodyPr/>
        <a:lstStyle/>
        <a:p>
          <a:endParaRPr lang="en-US"/>
        </a:p>
      </dgm:t>
    </dgm:pt>
    <dgm:pt modelId="{4D32EC22-628A-4BE0-89A6-3C303571DDDA}" type="pres">
      <dgm:prSet presAssocID="{B28F4AD4-8466-4011-850F-B9F135D1938C}" presName="img"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1AC4EAEA-12BB-4214-B195-912C181D25B6}" type="pres">
      <dgm:prSet presAssocID="{B28F4AD4-8466-4011-850F-B9F135D1938C}" presName="text" presStyleLbl="node1" presStyleIdx="0" presStyleCnt="2">
        <dgm:presLayoutVars>
          <dgm:bulletEnabled val="1"/>
        </dgm:presLayoutVars>
      </dgm:prSet>
      <dgm:spPr/>
      <dgm:t>
        <a:bodyPr/>
        <a:lstStyle/>
        <a:p>
          <a:endParaRPr lang="en-US"/>
        </a:p>
      </dgm:t>
    </dgm:pt>
    <dgm:pt modelId="{567B9BD7-4606-40B7-9CA0-FE578AEC1FF5}" type="pres">
      <dgm:prSet presAssocID="{5FAFD290-5C40-4A24-BC59-3CB4B1041D4A}" presName="spacer" presStyleCnt="0"/>
      <dgm:spPr/>
    </dgm:pt>
    <dgm:pt modelId="{58361BAA-7EBB-48B8-88CF-F3698B777A55}" type="pres">
      <dgm:prSet presAssocID="{FA38B789-8228-4302-B145-E3A36CB5A79C}" presName="comp" presStyleCnt="0"/>
      <dgm:spPr/>
    </dgm:pt>
    <dgm:pt modelId="{C016CE2D-B0D6-42EC-82DB-A9674AD5435A}" type="pres">
      <dgm:prSet presAssocID="{FA38B789-8228-4302-B145-E3A36CB5A79C}" presName="box" presStyleLbl="node1" presStyleIdx="1" presStyleCnt="2"/>
      <dgm:spPr/>
      <dgm:t>
        <a:bodyPr/>
        <a:lstStyle/>
        <a:p>
          <a:endParaRPr lang="en-US"/>
        </a:p>
      </dgm:t>
    </dgm:pt>
    <dgm:pt modelId="{666EEF06-B4DB-4B2A-8787-639693F38204}" type="pres">
      <dgm:prSet presAssocID="{FA38B789-8228-4302-B145-E3A36CB5A79C}" presName="img" presStyleLbl="fgImgPlace1" presStyleIdx="1" presStyleCnt="2"/>
      <dgm:spPr>
        <a:blipFill rotWithShape="0">
          <a:blip xmlns:r="http://schemas.openxmlformats.org/officeDocument/2006/relationships" r:embed="rId2"/>
          <a:stretch>
            <a:fillRect/>
          </a:stretch>
        </a:blipFill>
      </dgm:spPr>
    </dgm:pt>
    <dgm:pt modelId="{880F6D13-F965-4373-88DC-F8CF73A323B0}" type="pres">
      <dgm:prSet presAssocID="{FA38B789-8228-4302-B145-E3A36CB5A79C}" presName="text" presStyleLbl="node1" presStyleIdx="1" presStyleCnt="2">
        <dgm:presLayoutVars>
          <dgm:bulletEnabled val="1"/>
        </dgm:presLayoutVars>
      </dgm:prSet>
      <dgm:spPr/>
      <dgm:t>
        <a:bodyPr/>
        <a:lstStyle/>
        <a:p>
          <a:endParaRPr lang="en-US"/>
        </a:p>
      </dgm:t>
    </dgm:pt>
  </dgm:ptLst>
  <dgm:cxnLst>
    <dgm:cxn modelId="{4BDD4695-ED71-4027-A7D8-3DBF56F6A070}" srcId="{FA38B789-8228-4302-B145-E3A36CB5A79C}" destId="{E3F91BD4-659C-4E3D-A3E9-53E3D3A752D9}" srcOrd="0" destOrd="0" parTransId="{E28186AB-6B21-4180-A5CA-DB63B3937584}" sibTransId="{3142FC0B-6554-40E8-9256-E03B74D619B0}"/>
    <dgm:cxn modelId="{99B145C5-39B9-4D76-BDEE-ED9C593F5754}" type="presOf" srcId="{FA38B789-8228-4302-B145-E3A36CB5A79C}" destId="{C016CE2D-B0D6-42EC-82DB-A9674AD5435A}" srcOrd="0" destOrd="0" presId="urn:microsoft.com/office/officeart/2005/8/layout/vList4"/>
    <dgm:cxn modelId="{757227F1-8A1E-4481-8E9C-3563148B29B7}" srcId="{3B461EFF-F501-47D5-9AE7-4257950BAE05}" destId="{787454A6-F663-4E15-8395-EC8DAFF2159B}" srcOrd="0" destOrd="0" parTransId="{97148405-11D2-4E0F-95C3-10D52AF8BEEF}" sibTransId="{7E1E9C8C-6227-429E-AFDA-E657BE334CE9}"/>
    <dgm:cxn modelId="{7830C531-13CA-4B5E-A131-EFD84EF613B1}" srcId="{17C14D83-BFF7-48C7-91AD-4EE2EB6025C9}" destId="{B28F4AD4-8466-4011-850F-B9F135D1938C}" srcOrd="0" destOrd="0" parTransId="{12D99CAA-E15D-4DFF-9F64-CFAD8448C16F}" sibTransId="{5FAFD290-5C40-4A24-BC59-3CB4B1041D4A}"/>
    <dgm:cxn modelId="{DFB1F91D-6B03-4E18-9F33-9890A90C70ED}" srcId="{FA38B789-8228-4302-B145-E3A36CB5A79C}" destId="{2F617FBF-CCC6-4A16-BD09-CF3A2D133203}" srcOrd="1" destOrd="0" parTransId="{B37BC02E-A4EC-4457-9946-0F4CAC0AE77C}" sibTransId="{26E5351C-E761-41CF-B20B-07FB772B9839}"/>
    <dgm:cxn modelId="{04D6C610-3C06-44C7-AB60-D2F214305C4E}" srcId="{17C14D83-BFF7-48C7-91AD-4EE2EB6025C9}" destId="{FA38B789-8228-4302-B145-E3A36CB5A79C}" srcOrd="1" destOrd="0" parTransId="{BE75395E-AC82-4717-8262-1DF70D0F401B}" sibTransId="{C7660866-AD9F-4557-BD16-56CA21D13E36}"/>
    <dgm:cxn modelId="{B0644C7F-3D1D-4F90-9F87-F5827B57C89C}" type="presOf" srcId="{2F617FBF-CCC6-4A16-BD09-CF3A2D133203}" destId="{880F6D13-F965-4373-88DC-F8CF73A323B0}" srcOrd="1" destOrd="3" presId="urn:microsoft.com/office/officeart/2005/8/layout/vList4"/>
    <dgm:cxn modelId="{AA0A8675-E650-4C1C-9C3B-9923CE143CF4}" type="presOf" srcId="{17C14D83-BFF7-48C7-91AD-4EE2EB6025C9}" destId="{400C4715-8B3A-4543-A79C-98EBEB8EEF76}" srcOrd="0" destOrd="0" presId="urn:microsoft.com/office/officeart/2005/8/layout/vList4"/>
    <dgm:cxn modelId="{638C0245-497C-4D55-991A-F67E1C700974}" srcId="{5093EE31-554D-45D8-A383-671BE613393F}" destId="{1E2A385D-B9AA-43DF-95BC-14C6F26A8F83}" srcOrd="0" destOrd="0" parTransId="{59D41A57-AC68-4BB7-8C54-F5B634DFA62A}" sibTransId="{B499C87B-3EC1-4120-979A-BD7B2DE32AE0}"/>
    <dgm:cxn modelId="{60524409-5249-45D7-8F75-162C90AA4025}" type="presOf" srcId="{E3F91BD4-659C-4E3D-A3E9-53E3D3A752D9}" destId="{880F6D13-F965-4373-88DC-F8CF73A323B0}" srcOrd="1" destOrd="1" presId="urn:microsoft.com/office/officeart/2005/8/layout/vList4"/>
    <dgm:cxn modelId="{1569DB1B-D85F-4684-9F47-B531734EF155}" type="presOf" srcId="{C87D5729-5078-40DF-95B5-0752E89F53C2}" destId="{880F6D13-F965-4373-88DC-F8CF73A323B0}" srcOrd="1" destOrd="4" presId="urn:microsoft.com/office/officeart/2005/8/layout/vList4"/>
    <dgm:cxn modelId="{B88E66DC-AE53-4C71-8C4C-66EB7CCD7FC3}" srcId="{E3F91BD4-659C-4E3D-A3E9-53E3D3A752D9}" destId="{8A7B2B8E-7615-4E18-97AA-6244BCCD8C82}" srcOrd="0" destOrd="0" parTransId="{5C2AE087-4398-43CA-991C-5B1FC384ABE8}" sibTransId="{550D7E28-D01A-4139-AE45-BA8DFBE40BAA}"/>
    <dgm:cxn modelId="{D70AB33C-AFC7-41F9-8431-D3D94FC7686C}" type="presOf" srcId="{B28F4AD4-8466-4011-850F-B9F135D1938C}" destId="{75985A44-D15E-4301-B66B-8A96131E9FB7}" srcOrd="0" destOrd="0" presId="urn:microsoft.com/office/officeart/2005/8/layout/vList4"/>
    <dgm:cxn modelId="{C76C1413-839F-43FD-8EDE-7291AEFE1109}" type="presOf" srcId="{8A7B2B8E-7615-4E18-97AA-6244BCCD8C82}" destId="{C016CE2D-B0D6-42EC-82DB-A9674AD5435A}" srcOrd="0" destOrd="2" presId="urn:microsoft.com/office/officeart/2005/8/layout/vList4"/>
    <dgm:cxn modelId="{71D5722A-ED85-4231-BBDB-6625B0533454}" srcId="{2F617FBF-CCC6-4A16-BD09-CF3A2D133203}" destId="{C87D5729-5078-40DF-95B5-0752E89F53C2}" srcOrd="0" destOrd="0" parTransId="{50A1038E-6BD8-4908-825D-470EE323A513}" sibTransId="{A4BA5EF0-14B5-4250-9119-A9AF22BC1CDA}"/>
    <dgm:cxn modelId="{C9EBCEBD-8D23-4462-B901-40CF609947FF}" type="presOf" srcId="{E3F91BD4-659C-4E3D-A3E9-53E3D3A752D9}" destId="{C016CE2D-B0D6-42EC-82DB-A9674AD5435A}" srcOrd="0" destOrd="1" presId="urn:microsoft.com/office/officeart/2005/8/layout/vList4"/>
    <dgm:cxn modelId="{054E4AAD-54DE-4C24-A2D9-CCD979DF9309}" type="presOf" srcId="{5093EE31-554D-45D8-A383-671BE613393F}" destId="{1AC4EAEA-12BB-4214-B195-912C181D25B6}" srcOrd="1" destOrd="3" presId="urn:microsoft.com/office/officeart/2005/8/layout/vList4"/>
    <dgm:cxn modelId="{C1A58A55-0A20-490E-A320-F0260F8B20A8}" type="presOf" srcId="{B28F4AD4-8466-4011-850F-B9F135D1938C}" destId="{1AC4EAEA-12BB-4214-B195-912C181D25B6}" srcOrd="1" destOrd="0" presId="urn:microsoft.com/office/officeart/2005/8/layout/vList4"/>
    <dgm:cxn modelId="{4F0EBFCD-5ED6-437D-B703-8A1A64ACB57B}" type="presOf" srcId="{FA38B789-8228-4302-B145-E3A36CB5A79C}" destId="{880F6D13-F965-4373-88DC-F8CF73A323B0}" srcOrd="1" destOrd="0" presId="urn:microsoft.com/office/officeart/2005/8/layout/vList4"/>
    <dgm:cxn modelId="{FB2D0476-113B-4F37-ABB6-C06FFC70C564}" srcId="{B28F4AD4-8466-4011-850F-B9F135D1938C}" destId="{5093EE31-554D-45D8-A383-671BE613393F}" srcOrd="1" destOrd="0" parTransId="{C875A627-16DA-4A1F-BBDB-8940CFD26A91}" sibTransId="{58540330-0428-46C3-A34E-5CCDA751B7F1}"/>
    <dgm:cxn modelId="{29C5FAFA-234C-4E9D-AC7C-0CE9B2511B8F}" type="presOf" srcId="{1E2A385D-B9AA-43DF-95BC-14C6F26A8F83}" destId="{1AC4EAEA-12BB-4214-B195-912C181D25B6}" srcOrd="1" destOrd="4" presId="urn:microsoft.com/office/officeart/2005/8/layout/vList4"/>
    <dgm:cxn modelId="{F9DE51D7-B93B-4647-8603-77393CF87535}" type="presOf" srcId="{1E2A385D-B9AA-43DF-95BC-14C6F26A8F83}" destId="{75985A44-D15E-4301-B66B-8A96131E9FB7}" srcOrd="0" destOrd="4" presId="urn:microsoft.com/office/officeart/2005/8/layout/vList4"/>
    <dgm:cxn modelId="{519B14D1-05E2-4DF2-B2E2-EF5D090A79D3}" type="presOf" srcId="{2F617FBF-CCC6-4A16-BD09-CF3A2D133203}" destId="{C016CE2D-B0D6-42EC-82DB-A9674AD5435A}" srcOrd="0" destOrd="3" presId="urn:microsoft.com/office/officeart/2005/8/layout/vList4"/>
    <dgm:cxn modelId="{9D2A04F6-DEE3-4640-B8C7-1EE2734427A4}" type="presOf" srcId="{787454A6-F663-4E15-8395-EC8DAFF2159B}" destId="{1AC4EAEA-12BB-4214-B195-912C181D25B6}" srcOrd="1" destOrd="2" presId="urn:microsoft.com/office/officeart/2005/8/layout/vList4"/>
    <dgm:cxn modelId="{8BDA1077-4F74-4FDC-87ED-F25D21F67DD4}" type="presOf" srcId="{3B461EFF-F501-47D5-9AE7-4257950BAE05}" destId="{75985A44-D15E-4301-B66B-8A96131E9FB7}" srcOrd="0" destOrd="1" presId="urn:microsoft.com/office/officeart/2005/8/layout/vList4"/>
    <dgm:cxn modelId="{9D129ED0-3B34-46E0-90A7-9DECD33C4EF0}" type="presOf" srcId="{3B461EFF-F501-47D5-9AE7-4257950BAE05}" destId="{1AC4EAEA-12BB-4214-B195-912C181D25B6}" srcOrd="1" destOrd="1" presId="urn:microsoft.com/office/officeart/2005/8/layout/vList4"/>
    <dgm:cxn modelId="{B0ABFAD1-6604-4C75-8B6F-8D45FCC29D19}" type="presOf" srcId="{8A7B2B8E-7615-4E18-97AA-6244BCCD8C82}" destId="{880F6D13-F965-4373-88DC-F8CF73A323B0}" srcOrd="1" destOrd="2" presId="urn:microsoft.com/office/officeart/2005/8/layout/vList4"/>
    <dgm:cxn modelId="{719F19C7-0489-4978-9D34-24BE2343AE55}" type="presOf" srcId="{C87D5729-5078-40DF-95B5-0752E89F53C2}" destId="{C016CE2D-B0D6-42EC-82DB-A9674AD5435A}" srcOrd="0" destOrd="4" presId="urn:microsoft.com/office/officeart/2005/8/layout/vList4"/>
    <dgm:cxn modelId="{6992B707-E3D8-464E-BA2C-8911CDA700D7}" srcId="{B28F4AD4-8466-4011-850F-B9F135D1938C}" destId="{3B461EFF-F501-47D5-9AE7-4257950BAE05}" srcOrd="0" destOrd="0" parTransId="{DA529A5E-742E-4575-83A5-0288E4A3CE74}" sibTransId="{4CA9C2CB-E8FF-4977-BC47-73BB28242AB1}"/>
    <dgm:cxn modelId="{1E4E8969-CB75-4F53-86AB-05A352D31E96}" type="presOf" srcId="{5093EE31-554D-45D8-A383-671BE613393F}" destId="{75985A44-D15E-4301-B66B-8A96131E9FB7}" srcOrd="0" destOrd="3" presId="urn:microsoft.com/office/officeart/2005/8/layout/vList4"/>
    <dgm:cxn modelId="{99AB0FE1-9087-4763-A46E-4E8A2DD3A7FA}" type="presOf" srcId="{787454A6-F663-4E15-8395-EC8DAFF2159B}" destId="{75985A44-D15E-4301-B66B-8A96131E9FB7}" srcOrd="0" destOrd="2" presId="urn:microsoft.com/office/officeart/2005/8/layout/vList4"/>
    <dgm:cxn modelId="{E45F203A-A9FE-4860-9C1B-F76DCADCC98F}" type="presParOf" srcId="{400C4715-8B3A-4543-A79C-98EBEB8EEF76}" destId="{C7C726F8-25AF-4522-82F4-B91CA3B91283}" srcOrd="0" destOrd="0" presId="urn:microsoft.com/office/officeart/2005/8/layout/vList4"/>
    <dgm:cxn modelId="{C73E23AB-9523-4D9F-BB07-9BF36F1801C5}" type="presParOf" srcId="{C7C726F8-25AF-4522-82F4-B91CA3B91283}" destId="{75985A44-D15E-4301-B66B-8A96131E9FB7}" srcOrd="0" destOrd="0" presId="urn:microsoft.com/office/officeart/2005/8/layout/vList4"/>
    <dgm:cxn modelId="{0094D8D6-EDBB-4802-BB5B-158B5B6112D1}" type="presParOf" srcId="{C7C726F8-25AF-4522-82F4-B91CA3B91283}" destId="{4D32EC22-628A-4BE0-89A6-3C303571DDDA}" srcOrd="1" destOrd="0" presId="urn:microsoft.com/office/officeart/2005/8/layout/vList4"/>
    <dgm:cxn modelId="{A2F1FFB6-24AA-4585-9A54-D5854E911C7C}" type="presParOf" srcId="{C7C726F8-25AF-4522-82F4-B91CA3B91283}" destId="{1AC4EAEA-12BB-4214-B195-912C181D25B6}" srcOrd="2" destOrd="0" presId="urn:microsoft.com/office/officeart/2005/8/layout/vList4"/>
    <dgm:cxn modelId="{A0187F0A-76B2-4CE3-80C9-06352D90E54A}" type="presParOf" srcId="{400C4715-8B3A-4543-A79C-98EBEB8EEF76}" destId="{567B9BD7-4606-40B7-9CA0-FE578AEC1FF5}" srcOrd="1" destOrd="0" presId="urn:microsoft.com/office/officeart/2005/8/layout/vList4"/>
    <dgm:cxn modelId="{9624AD37-FA57-4B15-8FFF-71597AF61E01}" type="presParOf" srcId="{400C4715-8B3A-4543-A79C-98EBEB8EEF76}" destId="{58361BAA-7EBB-48B8-88CF-F3698B777A55}" srcOrd="2" destOrd="0" presId="urn:microsoft.com/office/officeart/2005/8/layout/vList4"/>
    <dgm:cxn modelId="{C7E3E2B5-04DE-4D19-B663-F2BDA1724CBB}" type="presParOf" srcId="{58361BAA-7EBB-48B8-88CF-F3698B777A55}" destId="{C016CE2D-B0D6-42EC-82DB-A9674AD5435A}" srcOrd="0" destOrd="0" presId="urn:microsoft.com/office/officeart/2005/8/layout/vList4"/>
    <dgm:cxn modelId="{571F8093-8B8B-46E8-B358-D3B8FA028DAD}" type="presParOf" srcId="{58361BAA-7EBB-48B8-88CF-F3698B777A55}" destId="{666EEF06-B4DB-4B2A-8787-639693F38204}" srcOrd="1" destOrd="0" presId="urn:microsoft.com/office/officeart/2005/8/layout/vList4"/>
    <dgm:cxn modelId="{DE2BDE5C-550E-4FF3-8D1C-29EF42695AFA}" type="presParOf" srcId="{58361BAA-7EBB-48B8-88CF-F3698B777A55}" destId="{880F6D13-F965-4373-88DC-F8CF73A323B0}" srcOrd="2" destOrd="0" presId="urn:microsoft.com/office/officeart/2005/8/layout/vList4"/>
  </dgm:cxnLst>
  <dgm:bg/>
  <dgm:whole/>
</dgm:dataModel>
</file>

<file path=ppt/diagrams/data5.xml><?xml version="1.0" encoding="utf-8"?>
<dgm:dataModel xmlns:dgm="http://schemas.openxmlformats.org/drawingml/2006/diagram" xmlns:a="http://schemas.openxmlformats.org/drawingml/2006/main">
  <dgm:ptLst>
    <dgm:pt modelId="{A22160F7-52F5-4976-B135-D5B1DD89B2D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272CA72-FD8B-4D8D-BB51-954EE490EFFC}">
      <dgm:prSet phldrT="[Text]"/>
      <dgm:spPr/>
      <dgm:t>
        <a:bodyPr/>
        <a:lstStyle/>
        <a:p>
          <a:r>
            <a:rPr lang="en-US" dirty="0" smtClean="0">
              <a:solidFill>
                <a:schemeClr val="bg1"/>
              </a:solidFill>
            </a:rPr>
            <a:t>Commercial Art Technology</a:t>
          </a:r>
          <a:endParaRPr lang="en-US" dirty="0">
            <a:solidFill>
              <a:schemeClr val="bg1"/>
            </a:solidFill>
          </a:endParaRPr>
        </a:p>
      </dgm:t>
    </dgm:pt>
    <dgm:pt modelId="{0A42A85D-FC5A-459D-A7FE-A5B82DFB0D57}" type="parTrans" cxnId="{E824891F-CEC1-45BA-87B8-19CE39A290FC}">
      <dgm:prSet/>
      <dgm:spPr/>
      <dgm:t>
        <a:bodyPr/>
        <a:lstStyle/>
        <a:p>
          <a:endParaRPr lang="en-US"/>
        </a:p>
      </dgm:t>
    </dgm:pt>
    <dgm:pt modelId="{CEAC7356-31B3-488B-89E4-8D50E3A083DB}" type="sibTrans" cxnId="{E824891F-CEC1-45BA-87B8-19CE39A290FC}">
      <dgm:prSet/>
      <dgm:spPr/>
      <dgm:t>
        <a:bodyPr/>
        <a:lstStyle/>
        <a:p>
          <a:endParaRPr lang="en-US"/>
        </a:p>
      </dgm:t>
    </dgm:pt>
    <dgm:pt modelId="{103DFAEB-C88E-48CE-B467-A7668BA3E609}">
      <dgm:prSet phldrT="[Text]"/>
      <dgm:spPr/>
      <dgm:t>
        <a:bodyPr/>
        <a:lstStyle/>
        <a:p>
          <a:r>
            <a:rPr lang="en-US" dirty="0" smtClean="0">
              <a:solidFill>
                <a:schemeClr val="bg1"/>
              </a:solidFill>
            </a:rPr>
            <a:t>Commercial Art 2 - 8718020 </a:t>
          </a:r>
          <a:endParaRPr lang="en-US" dirty="0">
            <a:solidFill>
              <a:schemeClr val="bg1"/>
            </a:solidFill>
          </a:endParaRPr>
        </a:p>
      </dgm:t>
    </dgm:pt>
    <dgm:pt modelId="{ECC0D4A4-0CF1-4154-91FA-E27CB0DF6958}" type="parTrans" cxnId="{3FCD0519-0A6E-4AD2-BDC9-4B3ADABBD706}">
      <dgm:prSet/>
      <dgm:spPr/>
      <dgm:t>
        <a:bodyPr/>
        <a:lstStyle/>
        <a:p>
          <a:endParaRPr lang="en-US"/>
        </a:p>
      </dgm:t>
    </dgm:pt>
    <dgm:pt modelId="{11FA315A-021A-4827-9FD2-64674FCE45D1}" type="sibTrans" cxnId="{3FCD0519-0A6E-4AD2-BDC9-4B3ADABBD706}">
      <dgm:prSet/>
      <dgm:spPr/>
      <dgm:t>
        <a:bodyPr/>
        <a:lstStyle/>
        <a:p>
          <a:endParaRPr lang="en-US"/>
        </a:p>
      </dgm:t>
    </dgm:pt>
    <dgm:pt modelId="{574EF7CD-BBC4-4F1E-816E-EAD037A23A9A}">
      <dgm:prSet phldrT="[Text]"/>
      <dgm:spPr/>
      <dgm:t>
        <a:bodyPr/>
        <a:lstStyle/>
        <a:p>
          <a:r>
            <a:rPr lang="en-US" dirty="0" smtClean="0">
              <a:solidFill>
                <a:schemeClr val="bg1"/>
              </a:solidFill>
            </a:rPr>
            <a:t>Commercial Photography</a:t>
          </a:r>
          <a:endParaRPr lang="en-US" dirty="0">
            <a:solidFill>
              <a:schemeClr val="bg1"/>
            </a:solidFill>
          </a:endParaRPr>
        </a:p>
      </dgm:t>
    </dgm:pt>
    <dgm:pt modelId="{D585162A-8C85-466B-B65B-73371E575A8D}" type="parTrans" cxnId="{332C55F1-AB48-473E-801A-D52557F97021}">
      <dgm:prSet/>
      <dgm:spPr/>
      <dgm:t>
        <a:bodyPr/>
        <a:lstStyle/>
        <a:p>
          <a:endParaRPr lang="en-US"/>
        </a:p>
      </dgm:t>
    </dgm:pt>
    <dgm:pt modelId="{D94C22A3-2D5E-4204-9A73-41D4B5BF1045}" type="sibTrans" cxnId="{332C55F1-AB48-473E-801A-D52557F97021}">
      <dgm:prSet/>
      <dgm:spPr/>
      <dgm:t>
        <a:bodyPr/>
        <a:lstStyle/>
        <a:p>
          <a:endParaRPr lang="en-US"/>
        </a:p>
      </dgm:t>
    </dgm:pt>
    <dgm:pt modelId="{A531CD68-C8EC-44CD-84A4-DEE9BBB5D67F}">
      <dgm:prSet phldrT="[Text]"/>
      <dgm:spPr/>
      <dgm:t>
        <a:bodyPr/>
        <a:lstStyle/>
        <a:p>
          <a:r>
            <a:rPr lang="en-US" dirty="0" smtClean="0">
              <a:solidFill>
                <a:schemeClr val="bg1"/>
              </a:solidFill>
            </a:rPr>
            <a:t>Commercial Photography 2 - 8772020</a:t>
          </a:r>
          <a:endParaRPr lang="en-US" dirty="0">
            <a:solidFill>
              <a:schemeClr val="bg1"/>
            </a:solidFill>
          </a:endParaRPr>
        </a:p>
      </dgm:t>
    </dgm:pt>
    <dgm:pt modelId="{52F2C554-7EC9-40A6-B80F-4BA523F7708D}" type="parTrans" cxnId="{ABC1DC32-7ABC-4118-9758-A0C80F623079}">
      <dgm:prSet/>
      <dgm:spPr/>
      <dgm:t>
        <a:bodyPr/>
        <a:lstStyle/>
        <a:p>
          <a:endParaRPr lang="en-US"/>
        </a:p>
      </dgm:t>
    </dgm:pt>
    <dgm:pt modelId="{2C1F00EB-CA52-477B-9209-A971E0D00A67}" type="sibTrans" cxnId="{ABC1DC32-7ABC-4118-9758-A0C80F623079}">
      <dgm:prSet/>
      <dgm:spPr/>
      <dgm:t>
        <a:bodyPr/>
        <a:lstStyle/>
        <a:p>
          <a:endParaRPr lang="en-US"/>
        </a:p>
      </dgm:t>
    </dgm:pt>
    <dgm:pt modelId="{4C85D06A-867D-49D7-A8E3-E4FFA61C8614}">
      <dgm:prSet phldrT="[Text]"/>
      <dgm:spPr/>
      <dgm:t>
        <a:bodyPr/>
        <a:lstStyle/>
        <a:p>
          <a:r>
            <a:rPr lang="en-US" dirty="0" smtClean="0">
              <a:solidFill>
                <a:schemeClr val="bg1"/>
              </a:solidFill>
            </a:rPr>
            <a:t>Television Production Technology</a:t>
          </a:r>
          <a:endParaRPr lang="en-US" dirty="0">
            <a:solidFill>
              <a:schemeClr val="bg1"/>
            </a:solidFill>
          </a:endParaRPr>
        </a:p>
      </dgm:t>
    </dgm:pt>
    <dgm:pt modelId="{7BD17A06-C104-4DFB-A4FB-EDD6BBFEB88D}" type="parTrans" cxnId="{A3FC99E6-FAEF-48D1-AE42-C3E2F145123F}">
      <dgm:prSet/>
      <dgm:spPr/>
      <dgm:t>
        <a:bodyPr/>
        <a:lstStyle/>
        <a:p>
          <a:endParaRPr lang="en-US"/>
        </a:p>
      </dgm:t>
    </dgm:pt>
    <dgm:pt modelId="{F60731B5-545A-4014-B4E4-274E0DA48CCC}" type="sibTrans" cxnId="{A3FC99E6-FAEF-48D1-AE42-C3E2F145123F}">
      <dgm:prSet/>
      <dgm:spPr/>
      <dgm:t>
        <a:bodyPr/>
        <a:lstStyle/>
        <a:p>
          <a:endParaRPr lang="en-US"/>
        </a:p>
      </dgm:t>
    </dgm:pt>
    <dgm:pt modelId="{3A15F603-4E8A-4937-9D7B-D1A4A0FD070E}">
      <dgm:prSet phldrT="[Text]"/>
      <dgm:spPr/>
      <dgm:t>
        <a:bodyPr/>
        <a:lstStyle/>
        <a:p>
          <a:r>
            <a:rPr lang="en-US" dirty="0" smtClean="0">
              <a:solidFill>
                <a:schemeClr val="bg1"/>
              </a:solidFill>
            </a:rPr>
            <a:t>Television Production Technology 4 - 8772140</a:t>
          </a:r>
          <a:endParaRPr lang="en-US" dirty="0">
            <a:solidFill>
              <a:schemeClr val="bg1"/>
            </a:solidFill>
          </a:endParaRPr>
        </a:p>
      </dgm:t>
    </dgm:pt>
    <dgm:pt modelId="{07227A80-EE84-42D8-B8A5-9BCF0680C037}" type="parTrans" cxnId="{0BCA89C9-72DF-4F37-A738-91A1C5F60CF8}">
      <dgm:prSet/>
      <dgm:spPr/>
      <dgm:t>
        <a:bodyPr/>
        <a:lstStyle/>
        <a:p>
          <a:endParaRPr lang="en-US"/>
        </a:p>
      </dgm:t>
    </dgm:pt>
    <dgm:pt modelId="{51110778-F677-4869-9583-BD40C8B96E59}" type="sibTrans" cxnId="{0BCA89C9-72DF-4F37-A738-91A1C5F60CF8}">
      <dgm:prSet/>
      <dgm:spPr/>
      <dgm:t>
        <a:bodyPr/>
        <a:lstStyle/>
        <a:p>
          <a:endParaRPr lang="en-US"/>
        </a:p>
      </dgm:t>
    </dgm:pt>
    <dgm:pt modelId="{2249808D-28CB-494C-A30B-33B03D074F77}">
      <dgm:prSet phldrT="[Text]"/>
      <dgm:spPr/>
      <dgm:t>
        <a:bodyPr/>
        <a:lstStyle/>
        <a:p>
          <a:r>
            <a:rPr lang="en-US" dirty="0" smtClean="0">
              <a:solidFill>
                <a:schemeClr val="bg1"/>
              </a:solidFill>
            </a:rPr>
            <a:t>Apple Certified Pro (ACP) Final Cut Pro APPLE009</a:t>
          </a:r>
          <a:endParaRPr lang="en-US" dirty="0">
            <a:solidFill>
              <a:schemeClr val="bg1"/>
            </a:solidFill>
          </a:endParaRPr>
        </a:p>
      </dgm:t>
    </dgm:pt>
    <dgm:pt modelId="{224D21EE-A067-4509-B663-79761F5A8D28}" type="parTrans" cxnId="{2C8BB325-AFC5-424B-94CA-87D7D21D66EE}">
      <dgm:prSet/>
      <dgm:spPr/>
      <dgm:t>
        <a:bodyPr/>
        <a:lstStyle/>
        <a:p>
          <a:endParaRPr lang="en-US"/>
        </a:p>
      </dgm:t>
    </dgm:pt>
    <dgm:pt modelId="{2DCF36C3-0EBF-4071-8684-8B4B842300E2}" type="sibTrans" cxnId="{2C8BB325-AFC5-424B-94CA-87D7D21D66EE}">
      <dgm:prSet/>
      <dgm:spPr/>
      <dgm:t>
        <a:bodyPr/>
        <a:lstStyle/>
        <a:p>
          <a:endParaRPr lang="en-US"/>
        </a:p>
      </dgm:t>
    </dgm:pt>
    <dgm:pt modelId="{088902C5-421C-408F-813E-0D78152AC56A}">
      <dgm:prSet phldrT="[Text]"/>
      <dgm:spPr/>
      <dgm:t>
        <a:bodyPr/>
        <a:lstStyle/>
        <a:p>
          <a:r>
            <a:rPr lang="en-US" dirty="0" smtClean="0">
              <a:solidFill>
                <a:schemeClr val="bg1"/>
              </a:solidFill>
            </a:rPr>
            <a:t>Adobe Certified Expert (Illustrator CS 2) ADOBE003</a:t>
          </a:r>
          <a:endParaRPr lang="en-US" dirty="0">
            <a:solidFill>
              <a:schemeClr val="bg1"/>
            </a:solidFill>
          </a:endParaRPr>
        </a:p>
      </dgm:t>
    </dgm:pt>
    <dgm:pt modelId="{8BFE2073-CDA0-4D45-A1B9-0F1934CF6AB4}" type="parTrans" cxnId="{FF97D907-D1E0-46F4-A2AE-56D8BEE760CE}">
      <dgm:prSet/>
      <dgm:spPr/>
      <dgm:t>
        <a:bodyPr/>
        <a:lstStyle/>
        <a:p>
          <a:endParaRPr lang="en-US"/>
        </a:p>
      </dgm:t>
    </dgm:pt>
    <dgm:pt modelId="{2AB23CF3-A5E3-482C-9A18-50AE26E6EB05}" type="sibTrans" cxnId="{FF97D907-D1E0-46F4-A2AE-56D8BEE760CE}">
      <dgm:prSet/>
      <dgm:spPr/>
      <dgm:t>
        <a:bodyPr/>
        <a:lstStyle/>
        <a:p>
          <a:endParaRPr lang="en-US"/>
        </a:p>
      </dgm:t>
    </dgm:pt>
    <dgm:pt modelId="{F92D47CE-1D8E-4B83-BE65-DB31C265A0C1}">
      <dgm:prSet phldrT="[Text]"/>
      <dgm:spPr/>
      <dgm:t>
        <a:bodyPr/>
        <a:lstStyle/>
        <a:p>
          <a:r>
            <a:rPr lang="en-US" dirty="0" smtClean="0">
              <a:solidFill>
                <a:schemeClr val="bg1"/>
              </a:solidFill>
            </a:rPr>
            <a:t>Adobe Certified Associate (Photoshop) ADOBE012</a:t>
          </a:r>
          <a:endParaRPr lang="en-US" dirty="0">
            <a:solidFill>
              <a:schemeClr val="bg1"/>
            </a:solidFill>
          </a:endParaRPr>
        </a:p>
      </dgm:t>
    </dgm:pt>
    <dgm:pt modelId="{F642D24A-C45C-4430-AF17-49C2542AA5FD}" type="parTrans" cxnId="{673B0E89-1B10-435E-AA8C-5FC5E536B1CA}">
      <dgm:prSet/>
      <dgm:spPr/>
      <dgm:t>
        <a:bodyPr/>
        <a:lstStyle/>
        <a:p>
          <a:endParaRPr lang="en-US"/>
        </a:p>
      </dgm:t>
    </dgm:pt>
    <dgm:pt modelId="{83F5C451-6AE4-4FDF-A97C-B22106E3EAB1}" type="sibTrans" cxnId="{673B0E89-1B10-435E-AA8C-5FC5E536B1CA}">
      <dgm:prSet/>
      <dgm:spPr/>
      <dgm:t>
        <a:bodyPr/>
        <a:lstStyle/>
        <a:p>
          <a:endParaRPr lang="en-US"/>
        </a:p>
      </dgm:t>
    </dgm:pt>
    <dgm:pt modelId="{4489E218-0344-47EC-8CE8-ADD7367E5897}" type="pres">
      <dgm:prSet presAssocID="{A22160F7-52F5-4976-B135-D5B1DD89B2DC}" presName="linear" presStyleCnt="0">
        <dgm:presLayoutVars>
          <dgm:dir/>
          <dgm:resizeHandles val="exact"/>
        </dgm:presLayoutVars>
      </dgm:prSet>
      <dgm:spPr/>
      <dgm:t>
        <a:bodyPr/>
        <a:lstStyle/>
        <a:p>
          <a:endParaRPr lang="en-US"/>
        </a:p>
      </dgm:t>
    </dgm:pt>
    <dgm:pt modelId="{D3444575-51A7-4735-A506-6CBDAF74A24A}" type="pres">
      <dgm:prSet presAssocID="{1272CA72-FD8B-4D8D-BB51-954EE490EFFC}" presName="comp" presStyleCnt="0"/>
      <dgm:spPr/>
    </dgm:pt>
    <dgm:pt modelId="{9DF68A1A-C902-4EEE-A838-EF5D3A4E1235}" type="pres">
      <dgm:prSet presAssocID="{1272CA72-FD8B-4D8D-BB51-954EE490EFFC}" presName="box" presStyleLbl="node1" presStyleIdx="0" presStyleCnt="3"/>
      <dgm:spPr/>
      <dgm:t>
        <a:bodyPr/>
        <a:lstStyle/>
        <a:p>
          <a:endParaRPr lang="en-US"/>
        </a:p>
      </dgm:t>
    </dgm:pt>
    <dgm:pt modelId="{90344FB1-0A76-4810-AB5D-268F4FD1A659}" type="pres">
      <dgm:prSet presAssocID="{1272CA72-FD8B-4D8D-BB51-954EE490EFFC}"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95B6DED1-5FF3-4298-B89A-00253794D367}" type="pres">
      <dgm:prSet presAssocID="{1272CA72-FD8B-4D8D-BB51-954EE490EFFC}" presName="text" presStyleLbl="node1" presStyleIdx="0" presStyleCnt="3">
        <dgm:presLayoutVars>
          <dgm:bulletEnabled val="1"/>
        </dgm:presLayoutVars>
      </dgm:prSet>
      <dgm:spPr/>
      <dgm:t>
        <a:bodyPr/>
        <a:lstStyle/>
        <a:p>
          <a:endParaRPr lang="en-US"/>
        </a:p>
      </dgm:t>
    </dgm:pt>
    <dgm:pt modelId="{26080F72-B481-4C35-BDBC-DA733BE2AC85}" type="pres">
      <dgm:prSet presAssocID="{CEAC7356-31B3-488B-89E4-8D50E3A083DB}" presName="spacer" presStyleCnt="0"/>
      <dgm:spPr/>
    </dgm:pt>
    <dgm:pt modelId="{034CD25F-8E3D-462D-9A60-A436775D317D}" type="pres">
      <dgm:prSet presAssocID="{574EF7CD-BBC4-4F1E-816E-EAD037A23A9A}" presName="comp" presStyleCnt="0"/>
      <dgm:spPr/>
    </dgm:pt>
    <dgm:pt modelId="{03218176-33A7-4ACE-818D-276DCC3BA687}" type="pres">
      <dgm:prSet presAssocID="{574EF7CD-BBC4-4F1E-816E-EAD037A23A9A}" presName="box" presStyleLbl="node1" presStyleIdx="1" presStyleCnt="3"/>
      <dgm:spPr/>
      <dgm:t>
        <a:bodyPr/>
        <a:lstStyle/>
        <a:p>
          <a:endParaRPr lang="en-US"/>
        </a:p>
      </dgm:t>
    </dgm:pt>
    <dgm:pt modelId="{4D446744-E9DF-4883-BA23-EC354E1FCE3C}" type="pres">
      <dgm:prSet presAssocID="{574EF7CD-BBC4-4F1E-816E-EAD037A23A9A}" presName="img" presStyleLbl="fgImgPlace1" presStyleIdx="1" presStyleCnt="3"/>
      <dgm:spPr>
        <a:blipFill rotWithShape="0">
          <a:blip xmlns:r="http://schemas.openxmlformats.org/officeDocument/2006/relationships" r:embed="rId1"/>
          <a:stretch>
            <a:fillRect/>
          </a:stretch>
        </a:blipFill>
      </dgm:spPr>
      <dgm:t>
        <a:bodyPr/>
        <a:lstStyle/>
        <a:p>
          <a:endParaRPr lang="en-US"/>
        </a:p>
      </dgm:t>
    </dgm:pt>
    <dgm:pt modelId="{4B7B1C40-13E2-44C7-8C26-40B328C7D400}" type="pres">
      <dgm:prSet presAssocID="{574EF7CD-BBC4-4F1E-816E-EAD037A23A9A}" presName="text" presStyleLbl="node1" presStyleIdx="1" presStyleCnt="3">
        <dgm:presLayoutVars>
          <dgm:bulletEnabled val="1"/>
        </dgm:presLayoutVars>
      </dgm:prSet>
      <dgm:spPr/>
      <dgm:t>
        <a:bodyPr/>
        <a:lstStyle/>
        <a:p>
          <a:endParaRPr lang="en-US"/>
        </a:p>
      </dgm:t>
    </dgm:pt>
    <dgm:pt modelId="{2FEF6A67-9531-42C3-AA99-82EEE3C28411}" type="pres">
      <dgm:prSet presAssocID="{D94C22A3-2D5E-4204-9A73-41D4B5BF1045}" presName="spacer" presStyleCnt="0"/>
      <dgm:spPr/>
    </dgm:pt>
    <dgm:pt modelId="{831AFD43-42D2-43AA-A18F-BC9FC5750D48}" type="pres">
      <dgm:prSet presAssocID="{4C85D06A-867D-49D7-A8E3-E4FFA61C8614}" presName="comp" presStyleCnt="0"/>
      <dgm:spPr/>
    </dgm:pt>
    <dgm:pt modelId="{F7589E95-D5F4-451D-B0E2-398BDD6F8564}" type="pres">
      <dgm:prSet presAssocID="{4C85D06A-867D-49D7-A8E3-E4FFA61C8614}" presName="box" presStyleLbl="node1" presStyleIdx="2" presStyleCnt="3"/>
      <dgm:spPr/>
      <dgm:t>
        <a:bodyPr/>
        <a:lstStyle/>
        <a:p>
          <a:endParaRPr lang="en-US"/>
        </a:p>
      </dgm:t>
    </dgm:pt>
    <dgm:pt modelId="{83F00865-B461-4A32-A708-A02CB8D4F006}" type="pres">
      <dgm:prSet presAssocID="{4C85D06A-867D-49D7-A8E3-E4FFA61C8614}" presName="img" presStyleLbl="fgImgPlace1" presStyleIdx="2" presStyleCnt="3"/>
      <dgm:spPr>
        <a:blipFill rotWithShape="0">
          <a:blip xmlns:r="http://schemas.openxmlformats.org/officeDocument/2006/relationships" r:embed="rId2"/>
          <a:stretch>
            <a:fillRect/>
          </a:stretch>
        </a:blipFill>
      </dgm:spPr>
      <dgm:t>
        <a:bodyPr/>
        <a:lstStyle/>
        <a:p>
          <a:endParaRPr lang="en-US"/>
        </a:p>
      </dgm:t>
    </dgm:pt>
    <dgm:pt modelId="{F5809862-A998-4500-956E-1FAE14EC48BE}" type="pres">
      <dgm:prSet presAssocID="{4C85D06A-867D-49D7-A8E3-E4FFA61C8614}" presName="text" presStyleLbl="node1" presStyleIdx="2" presStyleCnt="3">
        <dgm:presLayoutVars>
          <dgm:bulletEnabled val="1"/>
        </dgm:presLayoutVars>
      </dgm:prSet>
      <dgm:spPr/>
      <dgm:t>
        <a:bodyPr/>
        <a:lstStyle/>
        <a:p>
          <a:endParaRPr lang="en-US"/>
        </a:p>
      </dgm:t>
    </dgm:pt>
  </dgm:ptLst>
  <dgm:cxnLst>
    <dgm:cxn modelId="{6ED0287E-9890-4108-A10F-0DA0F626ACB0}" type="presOf" srcId="{2249808D-28CB-494C-A30B-33B03D074F77}" destId="{F5809862-A998-4500-956E-1FAE14EC48BE}" srcOrd="1" destOrd="2" presId="urn:microsoft.com/office/officeart/2005/8/layout/vList4"/>
    <dgm:cxn modelId="{B6EC281C-36CC-4833-9D59-36B2FCFF06E1}" type="presOf" srcId="{F92D47CE-1D8E-4B83-BE65-DB31C265A0C1}" destId="{03218176-33A7-4ACE-818D-276DCC3BA687}" srcOrd="0" destOrd="2" presId="urn:microsoft.com/office/officeart/2005/8/layout/vList4"/>
    <dgm:cxn modelId="{F82B6D9E-201F-4A0A-8B1E-CC36E5AD974A}" type="presOf" srcId="{2249808D-28CB-494C-A30B-33B03D074F77}" destId="{F7589E95-D5F4-451D-B0E2-398BDD6F8564}" srcOrd="0" destOrd="2" presId="urn:microsoft.com/office/officeart/2005/8/layout/vList4"/>
    <dgm:cxn modelId="{4B3C2E0D-A334-444C-AF3A-8B30AA11E803}" type="presOf" srcId="{4C85D06A-867D-49D7-A8E3-E4FFA61C8614}" destId="{F7589E95-D5F4-451D-B0E2-398BDD6F8564}" srcOrd="0" destOrd="0" presId="urn:microsoft.com/office/officeart/2005/8/layout/vList4"/>
    <dgm:cxn modelId="{A3FC99E6-FAEF-48D1-AE42-C3E2F145123F}" srcId="{A22160F7-52F5-4976-B135-D5B1DD89B2DC}" destId="{4C85D06A-867D-49D7-A8E3-E4FFA61C8614}" srcOrd="2" destOrd="0" parTransId="{7BD17A06-C104-4DFB-A4FB-EDD6BBFEB88D}" sibTransId="{F60731B5-545A-4014-B4E4-274E0DA48CCC}"/>
    <dgm:cxn modelId="{1A8BA11F-B942-42FD-B514-230729F4D1A3}" type="presOf" srcId="{088902C5-421C-408F-813E-0D78152AC56A}" destId="{95B6DED1-5FF3-4298-B89A-00253794D367}" srcOrd="1" destOrd="2" presId="urn:microsoft.com/office/officeart/2005/8/layout/vList4"/>
    <dgm:cxn modelId="{0BCA89C9-72DF-4F37-A738-91A1C5F60CF8}" srcId="{4C85D06A-867D-49D7-A8E3-E4FFA61C8614}" destId="{3A15F603-4E8A-4937-9D7B-D1A4A0FD070E}" srcOrd="0" destOrd="0" parTransId="{07227A80-EE84-42D8-B8A5-9BCF0680C037}" sibTransId="{51110778-F677-4869-9583-BD40C8B96E59}"/>
    <dgm:cxn modelId="{ABC1DC32-7ABC-4118-9758-A0C80F623079}" srcId="{574EF7CD-BBC4-4F1E-816E-EAD037A23A9A}" destId="{A531CD68-C8EC-44CD-84A4-DEE9BBB5D67F}" srcOrd="0" destOrd="0" parTransId="{52F2C554-7EC9-40A6-B80F-4BA523F7708D}" sibTransId="{2C1F00EB-CA52-477B-9209-A971E0D00A67}"/>
    <dgm:cxn modelId="{98A24D06-A97D-4C52-8B7D-C24E549C42CC}" type="presOf" srcId="{4C85D06A-867D-49D7-A8E3-E4FFA61C8614}" destId="{F5809862-A998-4500-956E-1FAE14EC48BE}" srcOrd="1" destOrd="0" presId="urn:microsoft.com/office/officeart/2005/8/layout/vList4"/>
    <dgm:cxn modelId="{CCDAD6A0-E327-4DFB-A017-7A86F6E828B5}" type="presOf" srcId="{088902C5-421C-408F-813E-0D78152AC56A}" destId="{9DF68A1A-C902-4EEE-A838-EF5D3A4E1235}" srcOrd="0" destOrd="2" presId="urn:microsoft.com/office/officeart/2005/8/layout/vList4"/>
    <dgm:cxn modelId="{3FCD0519-0A6E-4AD2-BDC9-4B3ADABBD706}" srcId="{1272CA72-FD8B-4D8D-BB51-954EE490EFFC}" destId="{103DFAEB-C88E-48CE-B467-A7668BA3E609}" srcOrd="0" destOrd="0" parTransId="{ECC0D4A4-0CF1-4154-91FA-E27CB0DF6958}" sibTransId="{11FA315A-021A-4827-9FD2-64674FCE45D1}"/>
    <dgm:cxn modelId="{CF0BE85E-FAA8-45BA-8BC5-03BB3FAD275A}" type="presOf" srcId="{A22160F7-52F5-4976-B135-D5B1DD89B2DC}" destId="{4489E218-0344-47EC-8CE8-ADD7367E5897}" srcOrd="0" destOrd="0" presId="urn:microsoft.com/office/officeart/2005/8/layout/vList4"/>
    <dgm:cxn modelId="{E824891F-CEC1-45BA-87B8-19CE39A290FC}" srcId="{A22160F7-52F5-4976-B135-D5B1DD89B2DC}" destId="{1272CA72-FD8B-4D8D-BB51-954EE490EFFC}" srcOrd="0" destOrd="0" parTransId="{0A42A85D-FC5A-459D-A7FE-A5B82DFB0D57}" sibTransId="{CEAC7356-31B3-488B-89E4-8D50E3A083DB}"/>
    <dgm:cxn modelId="{E98F12B6-B536-4259-B990-CEAFD2DBC3C6}" type="presOf" srcId="{F92D47CE-1D8E-4B83-BE65-DB31C265A0C1}" destId="{4B7B1C40-13E2-44C7-8C26-40B328C7D400}" srcOrd="1" destOrd="2" presId="urn:microsoft.com/office/officeart/2005/8/layout/vList4"/>
    <dgm:cxn modelId="{CBB63701-138F-41E6-8FD3-1954C938655F}" type="presOf" srcId="{1272CA72-FD8B-4D8D-BB51-954EE490EFFC}" destId="{95B6DED1-5FF3-4298-B89A-00253794D367}" srcOrd="1" destOrd="0" presId="urn:microsoft.com/office/officeart/2005/8/layout/vList4"/>
    <dgm:cxn modelId="{BF2C1D96-7184-4867-97B8-1CCB7995DCCD}" type="presOf" srcId="{574EF7CD-BBC4-4F1E-816E-EAD037A23A9A}" destId="{03218176-33A7-4ACE-818D-276DCC3BA687}" srcOrd="0" destOrd="0" presId="urn:microsoft.com/office/officeart/2005/8/layout/vList4"/>
    <dgm:cxn modelId="{F15CAE47-11C9-4B87-A9DA-B079A82EEE4E}" type="presOf" srcId="{103DFAEB-C88E-48CE-B467-A7668BA3E609}" destId="{9DF68A1A-C902-4EEE-A838-EF5D3A4E1235}" srcOrd="0" destOrd="1" presId="urn:microsoft.com/office/officeart/2005/8/layout/vList4"/>
    <dgm:cxn modelId="{C084FAC4-0747-4A6A-97BA-4C7AC86CA8ED}" type="presOf" srcId="{1272CA72-FD8B-4D8D-BB51-954EE490EFFC}" destId="{9DF68A1A-C902-4EEE-A838-EF5D3A4E1235}" srcOrd="0" destOrd="0" presId="urn:microsoft.com/office/officeart/2005/8/layout/vList4"/>
    <dgm:cxn modelId="{4AD364EB-375A-4802-8D88-9DAE7C71C3C6}" type="presOf" srcId="{3A15F603-4E8A-4937-9D7B-D1A4A0FD070E}" destId="{F5809862-A998-4500-956E-1FAE14EC48BE}" srcOrd="1" destOrd="1" presId="urn:microsoft.com/office/officeart/2005/8/layout/vList4"/>
    <dgm:cxn modelId="{815C97FB-5B87-4D03-9716-208EC7486C75}" type="presOf" srcId="{3A15F603-4E8A-4937-9D7B-D1A4A0FD070E}" destId="{F7589E95-D5F4-451D-B0E2-398BDD6F8564}" srcOrd="0" destOrd="1" presId="urn:microsoft.com/office/officeart/2005/8/layout/vList4"/>
    <dgm:cxn modelId="{09D9A828-2559-4FCA-8F18-F46862CA3835}" type="presOf" srcId="{103DFAEB-C88E-48CE-B467-A7668BA3E609}" destId="{95B6DED1-5FF3-4298-B89A-00253794D367}" srcOrd="1" destOrd="1" presId="urn:microsoft.com/office/officeart/2005/8/layout/vList4"/>
    <dgm:cxn modelId="{2C8BB325-AFC5-424B-94CA-87D7D21D66EE}" srcId="{3A15F603-4E8A-4937-9D7B-D1A4A0FD070E}" destId="{2249808D-28CB-494C-A30B-33B03D074F77}" srcOrd="0" destOrd="0" parTransId="{224D21EE-A067-4509-B663-79761F5A8D28}" sibTransId="{2DCF36C3-0EBF-4071-8684-8B4B842300E2}"/>
    <dgm:cxn modelId="{D88E7A11-1F89-4052-BAB2-DD81E71AA2D8}" type="presOf" srcId="{A531CD68-C8EC-44CD-84A4-DEE9BBB5D67F}" destId="{4B7B1C40-13E2-44C7-8C26-40B328C7D400}" srcOrd="1" destOrd="1" presId="urn:microsoft.com/office/officeart/2005/8/layout/vList4"/>
    <dgm:cxn modelId="{2BFFF27E-98D5-4E75-9295-1B07CE205521}" type="presOf" srcId="{574EF7CD-BBC4-4F1E-816E-EAD037A23A9A}" destId="{4B7B1C40-13E2-44C7-8C26-40B328C7D400}" srcOrd="1" destOrd="0" presId="urn:microsoft.com/office/officeart/2005/8/layout/vList4"/>
    <dgm:cxn modelId="{332C55F1-AB48-473E-801A-D52557F97021}" srcId="{A22160F7-52F5-4976-B135-D5B1DD89B2DC}" destId="{574EF7CD-BBC4-4F1E-816E-EAD037A23A9A}" srcOrd="1" destOrd="0" parTransId="{D585162A-8C85-466B-B65B-73371E575A8D}" sibTransId="{D94C22A3-2D5E-4204-9A73-41D4B5BF1045}"/>
    <dgm:cxn modelId="{7324D064-9390-4851-97CA-5207CD54A06C}" type="presOf" srcId="{A531CD68-C8EC-44CD-84A4-DEE9BBB5D67F}" destId="{03218176-33A7-4ACE-818D-276DCC3BA687}" srcOrd="0" destOrd="1" presId="urn:microsoft.com/office/officeart/2005/8/layout/vList4"/>
    <dgm:cxn modelId="{673B0E89-1B10-435E-AA8C-5FC5E536B1CA}" srcId="{A531CD68-C8EC-44CD-84A4-DEE9BBB5D67F}" destId="{F92D47CE-1D8E-4B83-BE65-DB31C265A0C1}" srcOrd="0" destOrd="0" parTransId="{F642D24A-C45C-4430-AF17-49C2542AA5FD}" sibTransId="{83F5C451-6AE4-4FDF-A97C-B22106E3EAB1}"/>
    <dgm:cxn modelId="{FF97D907-D1E0-46F4-A2AE-56D8BEE760CE}" srcId="{103DFAEB-C88E-48CE-B467-A7668BA3E609}" destId="{088902C5-421C-408F-813E-0D78152AC56A}" srcOrd="0" destOrd="0" parTransId="{8BFE2073-CDA0-4D45-A1B9-0F1934CF6AB4}" sibTransId="{2AB23CF3-A5E3-482C-9A18-50AE26E6EB05}"/>
    <dgm:cxn modelId="{8B4386FC-75F8-4DD3-97E4-8DB3844C7356}" type="presParOf" srcId="{4489E218-0344-47EC-8CE8-ADD7367E5897}" destId="{D3444575-51A7-4735-A506-6CBDAF74A24A}" srcOrd="0" destOrd="0" presId="urn:microsoft.com/office/officeart/2005/8/layout/vList4"/>
    <dgm:cxn modelId="{84555B70-16D6-45E9-B1F3-AA0466F60AC8}" type="presParOf" srcId="{D3444575-51A7-4735-A506-6CBDAF74A24A}" destId="{9DF68A1A-C902-4EEE-A838-EF5D3A4E1235}" srcOrd="0" destOrd="0" presId="urn:microsoft.com/office/officeart/2005/8/layout/vList4"/>
    <dgm:cxn modelId="{CBF08A27-F247-4B2D-A1A2-48864B3147B2}" type="presParOf" srcId="{D3444575-51A7-4735-A506-6CBDAF74A24A}" destId="{90344FB1-0A76-4810-AB5D-268F4FD1A659}" srcOrd="1" destOrd="0" presId="urn:microsoft.com/office/officeart/2005/8/layout/vList4"/>
    <dgm:cxn modelId="{0CDDE540-BC7A-4F0D-B045-090DF44430C9}" type="presParOf" srcId="{D3444575-51A7-4735-A506-6CBDAF74A24A}" destId="{95B6DED1-5FF3-4298-B89A-00253794D367}" srcOrd="2" destOrd="0" presId="urn:microsoft.com/office/officeart/2005/8/layout/vList4"/>
    <dgm:cxn modelId="{FF1136E9-6E3A-42E2-AF0C-5D88512007CA}" type="presParOf" srcId="{4489E218-0344-47EC-8CE8-ADD7367E5897}" destId="{26080F72-B481-4C35-BDBC-DA733BE2AC85}" srcOrd="1" destOrd="0" presId="urn:microsoft.com/office/officeart/2005/8/layout/vList4"/>
    <dgm:cxn modelId="{E01A9390-85E8-4C9F-9995-91EA9591F405}" type="presParOf" srcId="{4489E218-0344-47EC-8CE8-ADD7367E5897}" destId="{034CD25F-8E3D-462D-9A60-A436775D317D}" srcOrd="2" destOrd="0" presId="urn:microsoft.com/office/officeart/2005/8/layout/vList4"/>
    <dgm:cxn modelId="{93DB6998-D246-491F-AAA0-D8DDFDE2606D}" type="presParOf" srcId="{034CD25F-8E3D-462D-9A60-A436775D317D}" destId="{03218176-33A7-4ACE-818D-276DCC3BA687}" srcOrd="0" destOrd="0" presId="urn:microsoft.com/office/officeart/2005/8/layout/vList4"/>
    <dgm:cxn modelId="{C0E6C3F3-DA1A-4AC9-9E4F-68CF279A3364}" type="presParOf" srcId="{034CD25F-8E3D-462D-9A60-A436775D317D}" destId="{4D446744-E9DF-4883-BA23-EC354E1FCE3C}" srcOrd="1" destOrd="0" presId="urn:microsoft.com/office/officeart/2005/8/layout/vList4"/>
    <dgm:cxn modelId="{F62E7F85-1FAD-4D67-B397-289935B9FDFA}" type="presParOf" srcId="{034CD25F-8E3D-462D-9A60-A436775D317D}" destId="{4B7B1C40-13E2-44C7-8C26-40B328C7D400}" srcOrd="2" destOrd="0" presId="urn:microsoft.com/office/officeart/2005/8/layout/vList4"/>
    <dgm:cxn modelId="{D1A15164-75D9-4CF5-9215-5F23A84EA96E}" type="presParOf" srcId="{4489E218-0344-47EC-8CE8-ADD7367E5897}" destId="{2FEF6A67-9531-42C3-AA99-82EEE3C28411}" srcOrd="3" destOrd="0" presId="urn:microsoft.com/office/officeart/2005/8/layout/vList4"/>
    <dgm:cxn modelId="{D4E07AFA-CA38-4A3E-8096-559FDAE7D021}" type="presParOf" srcId="{4489E218-0344-47EC-8CE8-ADD7367E5897}" destId="{831AFD43-42D2-43AA-A18F-BC9FC5750D48}" srcOrd="4" destOrd="0" presId="urn:microsoft.com/office/officeart/2005/8/layout/vList4"/>
    <dgm:cxn modelId="{3A028BEB-592F-4CFA-922F-917E45FF2002}" type="presParOf" srcId="{831AFD43-42D2-43AA-A18F-BC9FC5750D48}" destId="{F7589E95-D5F4-451D-B0E2-398BDD6F8564}" srcOrd="0" destOrd="0" presId="urn:microsoft.com/office/officeart/2005/8/layout/vList4"/>
    <dgm:cxn modelId="{411746CF-964F-4C43-A694-8884C4FD8006}" type="presParOf" srcId="{831AFD43-42D2-43AA-A18F-BC9FC5750D48}" destId="{83F00865-B461-4A32-A708-A02CB8D4F006}" srcOrd="1" destOrd="0" presId="urn:microsoft.com/office/officeart/2005/8/layout/vList4"/>
    <dgm:cxn modelId="{77143D3E-33DF-4414-BB24-A448CD2B0D47}" type="presParOf" srcId="{831AFD43-42D2-43AA-A18F-BC9FC5750D48}" destId="{F5809862-A998-4500-956E-1FAE14EC48BE}" srcOrd="2" destOrd="0" presId="urn:microsoft.com/office/officeart/2005/8/layout/vList4"/>
  </dgm:cxnLst>
  <dgm:bg/>
  <dgm:whole/>
</dgm:dataModel>
</file>

<file path=ppt/diagrams/data6.xml><?xml version="1.0" encoding="utf-8"?>
<dgm:dataModel xmlns:dgm="http://schemas.openxmlformats.org/drawingml/2006/diagram" xmlns:a="http://schemas.openxmlformats.org/drawingml/2006/main">
  <dgm:ptLst>
    <dgm:pt modelId="{5D4F22CB-B6EF-4A0B-B4BE-51C8AEE064E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78A3B8A-0935-4EBA-AED0-1152DDA3FFFA}">
      <dgm:prSet phldrT="[Text]"/>
      <dgm:spPr/>
      <dgm:t>
        <a:bodyPr/>
        <a:lstStyle/>
        <a:p>
          <a:r>
            <a:rPr lang="en-US" dirty="0" smtClean="0">
              <a:solidFill>
                <a:schemeClr val="bg1"/>
              </a:solidFill>
            </a:rPr>
            <a:t>Communications Technology</a:t>
          </a:r>
          <a:endParaRPr lang="en-US" dirty="0">
            <a:solidFill>
              <a:schemeClr val="bg1"/>
            </a:solidFill>
          </a:endParaRPr>
        </a:p>
      </dgm:t>
    </dgm:pt>
    <dgm:pt modelId="{763B4AFA-F791-4B7F-960B-C7290EB2C0BB}" type="parTrans" cxnId="{5179EC61-5D89-4930-BC59-3C674913832E}">
      <dgm:prSet/>
      <dgm:spPr/>
      <dgm:t>
        <a:bodyPr/>
        <a:lstStyle/>
        <a:p>
          <a:endParaRPr lang="en-US"/>
        </a:p>
      </dgm:t>
    </dgm:pt>
    <dgm:pt modelId="{5F00567F-9F1F-4A74-8C68-5F941C7D3686}" type="sibTrans" cxnId="{5179EC61-5D89-4930-BC59-3C674913832E}">
      <dgm:prSet/>
      <dgm:spPr/>
      <dgm:t>
        <a:bodyPr/>
        <a:lstStyle/>
        <a:p>
          <a:endParaRPr lang="en-US"/>
        </a:p>
      </dgm:t>
    </dgm:pt>
    <dgm:pt modelId="{278561C4-5B9C-4314-812A-16F8EB6DB4E7}">
      <dgm:prSet phldrT="[Text]"/>
      <dgm:spPr/>
      <dgm:t>
        <a:bodyPr/>
        <a:lstStyle/>
        <a:p>
          <a:r>
            <a:rPr lang="en-US" dirty="0" smtClean="0">
              <a:solidFill>
                <a:schemeClr val="bg1"/>
              </a:solidFill>
            </a:rPr>
            <a:t>Communications Technology II - 8601020</a:t>
          </a:r>
          <a:endParaRPr lang="en-US" dirty="0">
            <a:solidFill>
              <a:schemeClr val="bg1"/>
            </a:solidFill>
          </a:endParaRPr>
        </a:p>
      </dgm:t>
    </dgm:pt>
    <dgm:pt modelId="{FC471E2F-1502-4CFC-9A03-B5B7C9DF505C}" type="parTrans" cxnId="{F96F6D15-CBAB-4929-ACB6-F86BF605FABF}">
      <dgm:prSet/>
      <dgm:spPr/>
      <dgm:t>
        <a:bodyPr/>
        <a:lstStyle/>
        <a:p>
          <a:endParaRPr lang="en-US"/>
        </a:p>
      </dgm:t>
    </dgm:pt>
    <dgm:pt modelId="{D24BC74C-7EA2-4A5C-88B1-5096FFDC04D2}" type="sibTrans" cxnId="{F96F6D15-CBAB-4929-ACB6-F86BF605FABF}">
      <dgm:prSet/>
      <dgm:spPr/>
      <dgm:t>
        <a:bodyPr/>
        <a:lstStyle/>
        <a:p>
          <a:endParaRPr lang="en-US"/>
        </a:p>
      </dgm:t>
    </dgm:pt>
    <dgm:pt modelId="{01F26DF8-C4BA-4FB2-9393-37748D781614}">
      <dgm:prSet phldrT="[Text]"/>
      <dgm:spPr/>
      <dgm:t>
        <a:bodyPr/>
        <a:lstStyle/>
        <a:p>
          <a:r>
            <a:rPr lang="en-US" dirty="0" smtClean="0">
              <a:solidFill>
                <a:schemeClr val="bg1"/>
              </a:solidFill>
            </a:rPr>
            <a:t>Adobe Certified Associate (Photoshop) ADOBE012</a:t>
          </a:r>
          <a:endParaRPr lang="en-US" dirty="0">
            <a:solidFill>
              <a:schemeClr val="bg1"/>
            </a:solidFill>
          </a:endParaRPr>
        </a:p>
      </dgm:t>
    </dgm:pt>
    <dgm:pt modelId="{FDD00CB0-F153-4C2F-9613-1A241A42455D}" type="parTrans" cxnId="{B951C9F2-5FDF-4C35-8220-BF85417C503A}">
      <dgm:prSet/>
      <dgm:spPr/>
      <dgm:t>
        <a:bodyPr/>
        <a:lstStyle/>
        <a:p>
          <a:endParaRPr lang="en-US"/>
        </a:p>
      </dgm:t>
    </dgm:pt>
    <dgm:pt modelId="{4C17ECF5-B380-490B-BCA9-0FEE990B671C}" type="sibTrans" cxnId="{B951C9F2-5FDF-4C35-8220-BF85417C503A}">
      <dgm:prSet/>
      <dgm:spPr/>
      <dgm:t>
        <a:bodyPr/>
        <a:lstStyle/>
        <a:p>
          <a:endParaRPr lang="en-US"/>
        </a:p>
      </dgm:t>
    </dgm:pt>
    <dgm:pt modelId="{B170E00D-98B6-46AE-8F69-ECD76A20D85F}">
      <dgm:prSet phldrT="[Text]"/>
      <dgm:spPr/>
      <dgm:t>
        <a:bodyPr/>
        <a:lstStyle/>
        <a:p>
          <a:r>
            <a:rPr lang="en-US" dirty="0" smtClean="0">
              <a:solidFill>
                <a:schemeClr val="bg1"/>
              </a:solidFill>
            </a:rPr>
            <a:t>Construction Technology</a:t>
          </a:r>
          <a:endParaRPr lang="en-US" dirty="0">
            <a:solidFill>
              <a:schemeClr val="bg1"/>
            </a:solidFill>
          </a:endParaRPr>
        </a:p>
      </dgm:t>
    </dgm:pt>
    <dgm:pt modelId="{4CEAF81B-2524-4364-BCC6-221DCE6227B3}" type="parTrans" cxnId="{82D0FC91-C34C-4180-8AD2-D97AF7E6B3B6}">
      <dgm:prSet/>
      <dgm:spPr/>
      <dgm:t>
        <a:bodyPr/>
        <a:lstStyle/>
        <a:p>
          <a:endParaRPr lang="en-US"/>
        </a:p>
      </dgm:t>
    </dgm:pt>
    <dgm:pt modelId="{9FEA8B45-D7F1-49A7-9B27-3435424CA90F}" type="sibTrans" cxnId="{82D0FC91-C34C-4180-8AD2-D97AF7E6B3B6}">
      <dgm:prSet/>
      <dgm:spPr/>
      <dgm:t>
        <a:bodyPr/>
        <a:lstStyle/>
        <a:p>
          <a:endParaRPr lang="en-US"/>
        </a:p>
      </dgm:t>
    </dgm:pt>
    <dgm:pt modelId="{CBB82BD3-E717-4C4A-9C8E-DE1AD74E0364}">
      <dgm:prSet phldrT="[Text]"/>
      <dgm:spPr/>
      <dgm:t>
        <a:bodyPr/>
        <a:lstStyle/>
        <a:p>
          <a:r>
            <a:rPr lang="en-US" dirty="0" smtClean="0">
              <a:solidFill>
                <a:schemeClr val="bg1"/>
              </a:solidFill>
            </a:rPr>
            <a:t>Construction Technology II - 8600720      </a:t>
          </a:r>
          <a:endParaRPr lang="en-US" dirty="0">
            <a:solidFill>
              <a:schemeClr val="bg1"/>
            </a:solidFill>
          </a:endParaRPr>
        </a:p>
      </dgm:t>
    </dgm:pt>
    <dgm:pt modelId="{16ABD524-46CE-461D-A13D-AAAD3D25918B}" type="parTrans" cxnId="{E48FE6F1-ECA5-4251-8A7A-76C207980C6E}">
      <dgm:prSet/>
      <dgm:spPr/>
      <dgm:t>
        <a:bodyPr/>
        <a:lstStyle/>
        <a:p>
          <a:endParaRPr lang="en-US"/>
        </a:p>
      </dgm:t>
    </dgm:pt>
    <dgm:pt modelId="{9707CEEE-5804-4CB4-8D90-D03EED0AB467}" type="sibTrans" cxnId="{E48FE6F1-ECA5-4251-8A7A-76C207980C6E}">
      <dgm:prSet/>
      <dgm:spPr/>
      <dgm:t>
        <a:bodyPr/>
        <a:lstStyle/>
        <a:p>
          <a:endParaRPr lang="en-US"/>
        </a:p>
      </dgm:t>
    </dgm:pt>
    <dgm:pt modelId="{644FCE1B-D390-4312-8E94-E0B861B20125}">
      <dgm:prSet phldrT="[Text]"/>
      <dgm:spPr/>
      <dgm:t>
        <a:bodyPr/>
        <a:lstStyle/>
        <a:p>
          <a:r>
            <a:rPr lang="en-US" dirty="0" smtClean="0">
              <a:solidFill>
                <a:schemeClr val="bg1"/>
              </a:solidFill>
            </a:rPr>
            <a:t>NCCER Carpentry - Level 1 - NCCER005</a:t>
          </a:r>
          <a:endParaRPr lang="en-US" dirty="0">
            <a:solidFill>
              <a:schemeClr val="bg1"/>
            </a:solidFill>
          </a:endParaRPr>
        </a:p>
      </dgm:t>
    </dgm:pt>
    <dgm:pt modelId="{B155D848-1DF1-496F-A583-B98B2EFE113D}" type="parTrans" cxnId="{9955685E-2CDD-44F0-8528-F6298921E4C5}">
      <dgm:prSet/>
      <dgm:spPr/>
      <dgm:t>
        <a:bodyPr/>
        <a:lstStyle/>
        <a:p>
          <a:endParaRPr lang="en-US"/>
        </a:p>
      </dgm:t>
    </dgm:pt>
    <dgm:pt modelId="{7E3369A0-426B-4237-BBAE-C9204A38D449}" type="sibTrans" cxnId="{9955685E-2CDD-44F0-8528-F6298921E4C5}">
      <dgm:prSet/>
      <dgm:spPr/>
      <dgm:t>
        <a:bodyPr/>
        <a:lstStyle/>
        <a:p>
          <a:endParaRPr lang="en-US"/>
        </a:p>
      </dgm:t>
    </dgm:pt>
    <dgm:pt modelId="{24AD977B-92F8-4108-A16A-5635980455AF}">
      <dgm:prSet phldrT="[Text]"/>
      <dgm:spPr/>
      <dgm:t>
        <a:bodyPr/>
        <a:lstStyle/>
        <a:p>
          <a:r>
            <a:rPr lang="en-US" dirty="0" smtClean="0">
              <a:solidFill>
                <a:schemeClr val="bg1"/>
              </a:solidFill>
            </a:rPr>
            <a:t>Materials and Processes Technology</a:t>
          </a:r>
          <a:endParaRPr lang="en-US" dirty="0">
            <a:solidFill>
              <a:schemeClr val="bg1"/>
            </a:solidFill>
          </a:endParaRPr>
        </a:p>
      </dgm:t>
    </dgm:pt>
    <dgm:pt modelId="{CD7ADF5E-33A1-44DB-9E07-57CD001645C3}" type="parTrans" cxnId="{5B5F8D5D-2E2B-447E-A089-6995239581F3}">
      <dgm:prSet/>
      <dgm:spPr/>
      <dgm:t>
        <a:bodyPr/>
        <a:lstStyle/>
        <a:p>
          <a:endParaRPr lang="en-US"/>
        </a:p>
      </dgm:t>
    </dgm:pt>
    <dgm:pt modelId="{B2020A1E-F431-439D-A52E-2558225DD40A}" type="sibTrans" cxnId="{5B5F8D5D-2E2B-447E-A089-6995239581F3}">
      <dgm:prSet/>
      <dgm:spPr/>
      <dgm:t>
        <a:bodyPr/>
        <a:lstStyle/>
        <a:p>
          <a:endParaRPr lang="en-US"/>
        </a:p>
      </dgm:t>
    </dgm:pt>
    <dgm:pt modelId="{22386589-750C-44EB-BED5-D35A2D636017}">
      <dgm:prSet phldrT="[Text]"/>
      <dgm:spPr/>
      <dgm:t>
        <a:bodyPr/>
        <a:lstStyle/>
        <a:p>
          <a:r>
            <a:rPr lang="en-US" dirty="0" smtClean="0">
              <a:solidFill>
                <a:schemeClr val="bg1"/>
              </a:solidFill>
            </a:rPr>
            <a:t>Materials and Processes Technology III - 8601130</a:t>
          </a:r>
          <a:endParaRPr lang="en-US" dirty="0">
            <a:solidFill>
              <a:schemeClr val="bg1"/>
            </a:solidFill>
          </a:endParaRPr>
        </a:p>
      </dgm:t>
    </dgm:pt>
    <dgm:pt modelId="{850C9F42-2978-4F7C-9053-E2526CC2D923}" type="parTrans" cxnId="{B792FA5E-3B6C-45C5-BB10-C68B0792BE48}">
      <dgm:prSet/>
      <dgm:spPr/>
      <dgm:t>
        <a:bodyPr/>
        <a:lstStyle/>
        <a:p>
          <a:endParaRPr lang="en-US"/>
        </a:p>
      </dgm:t>
    </dgm:pt>
    <dgm:pt modelId="{574E7614-C1D8-4B40-BE4A-CF3EB242EC45}" type="sibTrans" cxnId="{B792FA5E-3B6C-45C5-BB10-C68B0792BE48}">
      <dgm:prSet/>
      <dgm:spPr/>
      <dgm:t>
        <a:bodyPr/>
        <a:lstStyle/>
        <a:p>
          <a:endParaRPr lang="en-US"/>
        </a:p>
      </dgm:t>
    </dgm:pt>
    <dgm:pt modelId="{8C24AD8E-FDCC-49BB-B1FF-E13E8A01441E}">
      <dgm:prSet phldrT="[Text]"/>
      <dgm:spPr/>
      <dgm:t>
        <a:bodyPr/>
        <a:lstStyle/>
        <a:p>
          <a:r>
            <a:rPr lang="en-US" dirty="0" smtClean="0">
              <a:solidFill>
                <a:schemeClr val="bg1"/>
              </a:solidFill>
            </a:rPr>
            <a:t>Autodesk Certified Associate - AutoCAD 2009 ADESK016</a:t>
          </a:r>
          <a:endParaRPr lang="en-US" dirty="0">
            <a:solidFill>
              <a:schemeClr val="bg1"/>
            </a:solidFill>
          </a:endParaRPr>
        </a:p>
      </dgm:t>
    </dgm:pt>
    <dgm:pt modelId="{D684D032-3C8F-44B6-891C-B32C7774473D}" type="parTrans" cxnId="{67B7F491-5067-4BCA-BA3C-A35F25C8C0C5}">
      <dgm:prSet/>
      <dgm:spPr/>
      <dgm:t>
        <a:bodyPr/>
        <a:lstStyle/>
        <a:p>
          <a:endParaRPr lang="en-US"/>
        </a:p>
      </dgm:t>
    </dgm:pt>
    <dgm:pt modelId="{822B5D89-4B92-4402-BF5D-100BD710184E}" type="sibTrans" cxnId="{67B7F491-5067-4BCA-BA3C-A35F25C8C0C5}">
      <dgm:prSet/>
      <dgm:spPr/>
      <dgm:t>
        <a:bodyPr/>
        <a:lstStyle/>
        <a:p>
          <a:endParaRPr lang="en-US"/>
        </a:p>
      </dgm:t>
    </dgm:pt>
    <dgm:pt modelId="{1B7659A1-A13B-4B23-A36B-6D4B661F19CE}" type="pres">
      <dgm:prSet presAssocID="{5D4F22CB-B6EF-4A0B-B4BE-51C8AEE064EE}" presName="linear" presStyleCnt="0">
        <dgm:presLayoutVars>
          <dgm:dir/>
          <dgm:resizeHandles val="exact"/>
        </dgm:presLayoutVars>
      </dgm:prSet>
      <dgm:spPr/>
      <dgm:t>
        <a:bodyPr/>
        <a:lstStyle/>
        <a:p>
          <a:endParaRPr lang="en-US"/>
        </a:p>
      </dgm:t>
    </dgm:pt>
    <dgm:pt modelId="{F1144F9E-C6F6-423C-A5C9-68BF36A96725}" type="pres">
      <dgm:prSet presAssocID="{578A3B8A-0935-4EBA-AED0-1152DDA3FFFA}" presName="comp" presStyleCnt="0"/>
      <dgm:spPr/>
    </dgm:pt>
    <dgm:pt modelId="{440A0946-1119-4193-8D13-ACEAB2AF3450}" type="pres">
      <dgm:prSet presAssocID="{578A3B8A-0935-4EBA-AED0-1152DDA3FFFA}" presName="box" presStyleLbl="node1" presStyleIdx="0" presStyleCnt="3" custLinFactNeighborY="5388"/>
      <dgm:spPr/>
      <dgm:t>
        <a:bodyPr/>
        <a:lstStyle/>
        <a:p>
          <a:endParaRPr lang="en-US"/>
        </a:p>
      </dgm:t>
    </dgm:pt>
    <dgm:pt modelId="{55A5BDBC-041E-42ED-9D86-C3172E2C02BF}" type="pres">
      <dgm:prSet presAssocID="{578A3B8A-0935-4EBA-AED0-1152DDA3FFFA}" presName="img" presStyleLbl="fgImgPlace1" presStyleIdx="0" presStyleCnt="3" custLinFactNeighborY="4104"/>
      <dgm:spPr>
        <a:blipFill rotWithShape="0">
          <a:blip xmlns:r="http://schemas.openxmlformats.org/officeDocument/2006/relationships" r:embed="rId1"/>
          <a:stretch>
            <a:fillRect/>
          </a:stretch>
        </a:blipFill>
      </dgm:spPr>
    </dgm:pt>
    <dgm:pt modelId="{A46102D8-D1F3-411C-9D58-3571DB862E02}" type="pres">
      <dgm:prSet presAssocID="{578A3B8A-0935-4EBA-AED0-1152DDA3FFFA}" presName="text" presStyleLbl="node1" presStyleIdx="0" presStyleCnt="3">
        <dgm:presLayoutVars>
          <dgm:bulletEnabled val="1"/>
        </dgm:presLayoutVars>
      </dgm:prSet>
      <dgm:spPr/>
      <dgm:t>
        <a:bodyPr/>
        <a:lstStyle/>
        <a:p>
          <a:endParaRPr lang="en-US"/>
        </a:p>
      </dgm:t>
    </dgm:pt>
    <dgm:pt modelId="{633EA177-C2ED-40A6-9DA3-C1A37507B78F}" type="pres">
      <dgm:prSet presAssocID="{5F00567F-9F1F-4A74-8C68-5F941C7D3686}" presName="spacer" presStyleCnt="0"/>
      <dgm:spPr/>
    </dgm:pt>
    <dgm:pt modelId="{0725BFBC-12F2-4A00-9216-B9FDC20D661C}" type="pres">
      <dgm:prSet presAssocID="{B170E00D-98B6-46AE-8F69-ECD76A20D85F}" presName="comp" presStyleCnt="0"/>
      <dgm:spPr/>
    </dgm:pt>
    <dgm:pt modelId="{7651C585-F88E-47E3-8F3D-4D3E92250B0E}" type="pres">
      <dgm:prSet presAssocID="{B170E00D-98B6-46AE-8F69-ECD76A20D85F}" presName="box" presStyleLbl="node1" presStyleIdx="1" presStyleCnt="3" custLinFactNeighborY="2894"/>
      <dgm:spPr/>
      <dgm:t>
        <a:bodyPr/>
        <a:lstStyle/>
        <a:p>
          <a:endParaRPr lang="en-US"/>
        </a:p>
      </dgm:t>
    </dgm:pt>
    <dgm:pt modelId="{2B0B4D7D-B9B6-4CFA-A700-646D0C82F31D}" type="pres">
      <dgm:prSet presAssocID="{B170E00D-98B6-46AE-8F69-ECD76A20D85F}" presName="img" presStyleLbl="fgImgPlace1" presStyleIdx="1" presStyleCnt="3" custLinFactNeighborY="1368"/>
      <dgm:spPr>
        <a:blipFill rotWithShape="0">
          <a:blip xmlns:r="http://schemas.openxmlformats.org/officeDocument/2006/relationships" r:embed="rId2"/>
          <a:stretch>
            <a:fillRect/>
          </a:stretch>
        </a:blipFill>
      </dgm:spPr>
    </dgm:pt>
    <dgm:pt modelId="{A5799C24-A11A-4553-A4A2-9705E23486C0}" type="pres">
      <dgm:prSet presAssocID="{B170E00D-98B6-46AE-8F69-ECD76A20D85F}" presName="text" presStyleLbl="node1" presStyleIdx="1" presStyleCnt="3">
        <dgm:presLayoutVars>
          <dgm:bulletEnabled val="1"/>
        </dgm:presLayoutVars>
      </dgm:prSet>
      <dgm:spPr/>
      <dgm:t>
        <a:bodyPr/>
        <a:lstStyle/>
        <a:p>
          <a:endParaRPr lang="en-US"/>
        </a:p>
      </dgm:t>
    </dgm:pt>
    <dgm:pt modelId="{12CAB664-06C7-41EB-83AF-81F9A6858C9C}" type="pres">
      <dgm:prSet presAssocID="{9FEA8B45-D7F1-49A7-9B27-3435424CA90F}" presName="spacer" presStyleCnt="0"/>
      <dgm:spPr/>
    </dgm:pt>
    <dgm:pt modelId="{1828A520-2A47-45F5-B5EE-61B985F2D552}" type="pres">
      <dgm:prSet presAssocID="{24AD977B-92F8-4108-A16A-5635980455AF}" presName="comp" presStyleCnt="0"/>
      <dgm:spPr/>
    </dgm:pt>
    <dgm:pt modelId="{44D858C4-64C7-4A14-8895-5557095A1436}" type="pres">
      <dgm:prSet presAssocID="{24AD977B-92F8-4108-A16A-5635980455AF}" presName="box" presStyleLbl="node1" presStyleIdx="2" presStyleCnt="3" custLinFactNeighborY="3255"/>
      <dgm:spPr/>
      <dgm:t>
        <a:bodyPr/>
        <a:lstStyle/>
        <a:p>
          <a:endParaRPr lang="en-US"/>
        </a:p>
      </dgm:t>
    </dgm:pt>
    <dgm:pt modelId="{DB949545-3307-4F61-9405-979A5C1C8B50}" type="pres">
      <dgm:prSet presAssocID="{24AD977B-92F8-4108-A16A-5635980455AF}" presName="img" presStyleLbl="fgImgPlace1" presStyleIdx="2" presStyleCnt="3"/>
      <dgm:spPr>
        <a:blipFill rotWithShape="0">
          <a:blip xmlns:r="http://schemas.openxmlformats.org/officeDocument/2006/relationships" r:embed="rId3"/>
          <a:stretch>
            <a:fillRect/>
          </a:stretch>
        </a:blipFill>
      </dgm:spPr>
    </dgm:pt>
    <dgm:pt modelId="{4010D97A-130E-46ED-939E-181F43BAA0C3}" type="pres">
      <dgm:prSet presAssocID="{24AD977B-92F8-4108-A16A-5635980455AF}" presName="text" presStyleLbl="node1" presStyleIdx="2" presStyleCnt="3">
        <dgm:presLayoutVars>
          <dgm:bulletEnabled val="1"/>
        </dgm:presLayoutVars>
      </dgm:prSet>
      <dgm:spPr/>
      <dgm:t>
        <a:bodyPr/>
        <a:lstStyle/>
        <a:p>
          <a:endParaRPr lang="en-US"/>
        </a:p>
      </dgm:t>
    </dgm:pt>
  </dgm:ptLst>
  <dgm:cxnLst>
    <dgm:cxn modelId="{F96F6D15-CBAB-4929-ACB6-F86BF605FABF}" srcId="{578A3B8A-0935-4EBA-AED0-1152DDA3FFFA}" destId="{278561C4-5B9C-4314-812A-16F8EB6DB4E7}" srcOrd="0" destOrd="0" parTransId="{FC471E2F-1502-4CFC-9A03-B5B7C9DF505C}" sibTransId="{D24BC74C-7EA2-4A5C-88B1-5096FFDC04D2}"/>
    <dgm:cxn modelId="{82D0FC91-C34C-4180-8AD2-D97AF7E6B3B6}" srcId="{5D4F22CB-B6EF-4A0B-B4BE-51C8AEE064EE}" destId="{B170E00D-98B6-46AE-8F69-ECD76A20D85F}" srcOrd="1" destOrd="0" parTransId="{4CEAF81B-2524-4364-BCC6-221DCE6227B3}" sibTransId="{9FEA8B45-D7F1-49A7-9B27-3435424CA90F}"/>
    <dgm:cxn modelId="{C6B5C62E-C00A-4E9D-A4C4-63BD974A4278}" type="presOf" srcId="{B170E00D-98B6-46AE-8F69-ECD76A20D85F}" destId="{A5799C24-A11A-4553-A4A2-9705E23486C0}" srcOrd="1" destOrd="0" presId="urn:microsoft.com/office/officeart/2005/8/layout/vList4"/>
    <dgm:cxn modelId="{0B5760B0-3089-4F49-B85E-ED3C340923AC}" type="presOf" srcId="{CBB82BD3-E717-4C4A-9C8E-DE1AD74E0364}" destId="{7651C585-F88E-47E3-8F3D-4D3E92250B0E}" srcOrd="0" destOrd="1" presId="urn:microsoft.com/office/officeart/2005/8/layout/vList4"/>
    <dgm:cxn modelId="{FFA17BCD-041C-4D74-B7F0-137F849F5FA2}" type="presOf" srcId="{24AD977B-92F8-4108-A16A-5635980455AF}" destId="{44D858C4-64C7-4A14-8895-5557095A1436}" srcOrd="0" destOrd="0" presId="urn:microsoft.com/office/officeart/2005/8/layout/vList4"/>
    <dgm:cxn modelId="{D379AA8A-7AF8-49AF-8CEC-DD31E16CDEA9}" type="presOf" srcId="{8C24AD8E-FDCC-49BB-B1FF-E13E8A01441E}" destId="{44D858C4-64C7-4A14-8895-5557095A1436}" srcOrd="0" destOrd="2" presId="urn:microsoft.com/office/officeart/2005/8/layout/vList4"/>
    <dgm:cxn modelId="{3BF5F45A-3086-4B3B-8C19-01C8C8FDDABB}" type="presOf" srcId="{22386589-750C-44EB-BED5-D35A2D636017}" destId="{44D858C4-64C7-4A14-8895-5557095A1436}" srcOrd="0" destOrd="1" presId="urn:microsoft.com/office/officeart/2005/8/layout/vList4"/>
    <dgm:cxn modelId="{463E23AD-89FD-44E4-8FC8-818A8FA50B40}" type="presOf" srcId="{278561C4-5B9C-4314-812A-16F8EB6DB4E7}" destId="{A46102D8-D1F3-411C-9D58-3571DB862E02}" srcOrd="1" destOrd="1" presId="urn:microsoft.com/office/officeart/2005/8/layout/vList4"/>
    <dgm:cxn modelId="{23517874-4320-4E60-809F-822BD7DE8133}" type="presOf" srcId="{CBB82BD3-E717-4C4A-9C8E-DE1AD74E0364}" destId="{A5799C24-A11A-4553-A4A2-9705E23486C0}" srcOrd="1" destOrd="1" presId="urn:microsoft.com/office/officeart/2005/8/layout/vList4"/>
    <dgm:cxn modelId="{C7B74AB2-571D-4D76-A451-B2FA7BF655D6}" type="presOf" srcId="{8C24AD8E-FDCC-49BB-B1FF-E13E8A01441E}" destId="{4010D97A-130E-46ED-939E-181F43BAA0C3}" srcOrd="1" destOrd="2" presId="urn:microsoft.com/office/officeart/2005/8/layout/vList4"/>
    <dgm:cxn modelId="{426EEB7D-2766-4788-800A-4A3A58E4EF20}" type="presOf" srcId="{644FCE1B-D390-4312-8E94-E0B861B20125}" destId="{7651C585-F88E-47E3-8F3D-4D3E92250B0E}" srcOrd="0" destOrd="2" presId="urn:microsoft.com/office/officeart/2005/8/layout/vList4"/>
    <dgm:cxn modelId="{E9C3F107-B396-447F-A86A-C8B03164278F}" type="presOf" srcId="{578A3B8A-0935-4EBA-AED0-1152DDA3FFFA}" destId="{440A0946-1119-4193-8D13-ACEAB2AF3450}" srcOrd="0" destOrd="0" presId="urn:microsoft.com/office/officeart/2005/8/layout/vList4"/>
    <dgm:cxn modelId="{7148DBDE-43A2-4D08-BC2E-7A0E44F83CCC}" type="presOf" srcId="{01F26DF8-C4BA-4FB2-9393-37748D781614}" destId="{440A0946-1119-4193-8D13-ACEAB2AF3450}" srcOrd="0" destOrd="2" presId="urn:microsoft.com/office/officeart/2005/8/layout/vList4"/>
    <dgm:cxn modelId="{67B7F491-5067-4BCA-BA3C-A35F25C8C0C5}" srcId="{22386589-750C-44EB-BED5-D35A2D636017}" destId="{8C24AD8E-FDCC-49BB-B1FF-E13E8A01441E}" srcOrd="0" destOrd="0" parTransId="{D684D032-3C8F-44B6-891C-B32C7774473D}" sibTransId="{822B5D89-4B92-4402-BF5D-100BD710184E}"/>
    <dgm:cxn modelId="{6F5771E4-EB5E-48CB-8417-FDF25FCCE014}" type="presOf" srcId="{5D4F22CB-B6EF-4A0B-B4BE-51C8AEE064EE}" destId="{1B7659A1-A13B-4B23-A36B-6D4B661F19CE}" srcOrd="0" destOrd="0" presId="urn:microsoft.com/office/officeart/2005/8/layout/vList4"/>
    <dgm:cxn modelId="{28E5C4EA-2AEB-498F-BDD2-8EDFD814476F}" type="presOf" srcId="{278561C4-5B9C-4314-812A-16F8EB6DB4E7}" destId="{440A0946-1119-4193-8D13-ACEAB2AF3450}" srcOrd="0" destOrd="1" presId="urn:microsoft.com/office/officeart/2005/8/layout/vList4"/>
    <dgm:cxn modelId="{5179EC61-5D89-4930-BC59-3C674913832E}" srcId="{5D4F22CB-B6EF-4A0B-B4BE-51C8AEE064EE}" destId="{578A3B8A-0935-4EBA-AED0-1152DDA3FFFA}" srcOrd="0" destOrd="0" parTransId="{763B4AFA-F791-4B7F-960B-C7290EB2C0BB}" sibTransId="{5F00567F-9F1F-4A74-8C68-5F941C7D3686}"/>
    <dgm:cxn modelId="{9955685E-2CDD-44F0-8528-F6298921E4C5}" srcId="{CBB82BD3-E717-4C4A-9C8E-DE1AD74E0364}" destId="{644FCE1B-D390-4312-8E94-E0B861B20125}" srcOrd="0" destOrd="0" parTransId="{B155D848-1DF1-496F-A583-B98B2EFE113D}" sibTransId="{7E3369A0-426B-4237-BBAE-C9204A38D449}"/>
    <dgm:cxn modelId="{110A63B9-A9F6-43BF-9D55-A54AB8C9D232}" type="presOf" srcId="{644FCE1B-D390-4312-8E94-E0B861B20125}" destId="{A5799C24-A11A-4553-A4A2-9705E23486C0}" srcOrd="1" destOrd="2" presId="urn:microsoft.com/office/officeart/2005/8/layout/vList4"/>
    <dgm:cxn modelId="{B951C9F2-5FDF-4C35-8220-BF85417C503A}" srcId="{278561C4-5B9C-4314-812A-16F8EB6DB4E7}" destId="{01F26DF8-C4BA-4FB2-9393-37748D781614}" srcOrd="0" destOrd="0" parTransId="{FDD00CB0-F153-4C2F-9613-1A241A42455D}" sibTransId="{4C17ECF5-B380-490B-BCA9-0FEE990B671C}"/>
    <dgm:cxn modelId="{E48FE6F1-ECA5-4251-8A7A-76C207980C6E}" srcId="{B170E00D-98B6-46AE-8F69-ECD76A20D85F}" destId="{CBB82BD3-E717-4C4A-9C8E-DE1AD74E0364}" srcOrd="0" destOrd="0" parTransId="{16ABD524-46CE-461D-A13D-AAAD3D25918B}" sibTransId="{9707CEEE-5804-4CB4-8D90-D03EED0AB467}"/>
    <dgm:cxn modelId="{19798B28-1DDD-49D6-A9A9-0D3C105DFD03}" type="presOf" srcId="{578A3B8A-0935-4EBA-AED0-1152DDA3FFFA}" destId="{A46102D8-D1F3-411C-9D58-3571DB862E02}" srcOrd="1" destOrd="0" presId="urn:microsoft.com/office/officeart/2005/8/layout/vList4"/>
    <dgm:cxn modelId="{B792FA5E-3B6C-45C5-BB10-C68B0792BE48}" srcId="{24AD977B-92F8-4108-A16A-5635980455AF}" destId="{22386589-750C-44EB-BED5-D35A2D636017}" srcOrd="0" destOrd="0" parTransId="{850C9F42-2978-4F7C-9053-E2526CC2D923}" sibTransId="{574E7614-C1D8-4B40-BE4A-CF3EB242EC45}"/>
    <dgm:cxn modelId="{3F05B5F1-E080-4FDC-9585-2F943828E12A}" type="presOf" srcId="{24AD977B-92F8-4108-A16A-5635980455AF}" destId="{4010D97A-130E-46ED-939E-181F43BAA0C3}" srcOrd="1" destOrd="0" presId="urn:microsoft.com/office/officeart/2005/8/layout/vList4"/>
    <dgm:cxn modelId="{CCBDA4AD-11E6-4661-9B1D-9A6E73990A2D}" type="presOf" srcId="{B170E00D-98B6-46AE-8F69-ECD76A20D85F}" destId="{7651C585-F88E-47E3-8F3D-4D3E92250B0E}" srcOrd="0" destOrd="0" presId="urn:microsoft.com/office/officeart/2005/8/layout/vList4"/>
    <dgm:cxn modelId="{ED64CD3B-C890-4640-883E-3312F84652FC}" type="presOf" srcId="{22386589-750C-44EB-BED5-D35A2D636017}" destId="{4010D97A-130E-46ED-939E-181F43BAA0C3}" srcOrd="1" destOrd="1" presId="urn:microsoft.com/office/officeart/2005/8/layout/vList4"/>
    <dgm:cxn modelId="{5B5F8D5D-2E2B-447E-A089-6995239581F3}" srcId="{5D4F22CB-B6EF-4A0B-B4BE-51C8AEE064EE}" destId="{24AD977B-92F8-4108-A16A-5635980455AF}" srcOrd="2" destOrd="0" parTransId="{CD7ADF5E-33A1-44DB-9E07-57CD001645C3}" sibTransId="{B2020A1E-F431-439D-A52E-2558225DD40A}"/>
    <dgm:cxn modelId="{4A752A3B-A978-4CC7-B62A-C740F885D2C3}" type="presOf" srcId="{01F26DF8-C4BA-4FB2-9393-37748D781614}" destId="{A46102D8-D1F3-411C-9D58-3571DB862E02}" srcOrd="1" destOrd="2" presId="urn:microsoft.com/office/officeart/2005/8/layout/vList4"/>
    <dgm:cxn modelId="{FEDA38B6-CB4C-4A62-907F-029B80392318}" type="presParOf" srcId="{1B7659A1-A13B-4B23-A36B-6D4B661F19CE}" destId="{F1144F9E-C6F6-423C-A5C9-68BF36A96725}" srcOrd="0" destOrd="0" presId="urn:microsoft.com/office/officeart/2005/8/layout/vList4"/>
    <dgm:cxn modelId="{E89187D4-A2B8-480C-82EE-C148DB16C436}" type="presParOf" srcId="{F1144F9E-C6F6-423C-A5C9-68BF36A96725}" destId="{440A0946-1119-4193-8D13-ACEAB2AF3450}" srcOrd="0" destOrd="0" presId="urn:microsoft.com/office/officeart/2005/8/layout/vList4"/>
    <dgm:cxn modelId="{98F6E099-4CDF-4C3B-A2AA-39DE6664D52C}" type="presParOf" srcId="{F1144F9E-C6F6-423C-A5C9-68BF36A96725}" destId="{55A5BDBC-041E-42ED-9D86-C3172E2C02BF}" srcOrd="1" destOrd="0" presId="urn:microsoft.com/office/officeart/2005/8/layout/vList4"/>
    <dgm:cxn modelId="{D95ED2C2-43B2-40BA-BFD2-28F7DDAFEFA5}" type="presParOf" srcId="{F1144F9E-C6F6-423C-A5C9-68BF36A96725}" destId="{A46102D8-D1F3-411C-9D58-3571DB862E02}" srcOrd="2" destOrd="0" presId="urn:microsoft.com/office/officeart/2005/8/layout/vList4"/>
    <dgm:cxn modelId="{E7BE10ED-5BBC-420F-A84E-ED064CC865D5}" type="presParOf" srcId="{1B7659A1-A13B-4B23-A36B-6D4B661F19CE}" destId="{633EA177-C2ED-40A6-9DA3-C1A37507B78F}" srcOrd="1" destOrd="0" presId="urn:microsoft.com/office/officeart/2005/8/layout/vList4"/>
    <dgm:cxn modelId="{544B8191-3849-4A53-BB22-D59E7B23D2C7}" type="presParOf" srcId="{1B7659A1-A13B-4B23-A36B-6D4B661F19CE}" destId="{0725BFBC-12F2-4A00-9216-B9FDC20D661C}" srcOrd="2" destOrd="0" presId="urn:microsoft.com/office/officeart/2005/8/layout/vList4"/>
    <dgm:cxn modelId="{7D88B747-B59E-4BDB-AE46-A49D7162E994}" type="presParOf" srcId="{0725BFBC-12F2-4A00-9216-B9FDC20D661C}" destId="{7651C585-F88E-47E3-8F3D-4D3E92250B0E}" srcOrd="0" destOrd="0" presId="urn:microsoft.com/office/officeart/2005/8/layout/vList4"/>
    <dgm:cxn modelId="{91503309-5EB5-4525-B338-81BBC4E12976}" type="presParOf" srcId="{0725BFBC-12F2-4A00-9216-B9FDC20D661C}" destId="{2B0B4D7D-B9B6-4CFA-A700-646D0C82F31D}" srcOrd="1" destOrd="0" presId="urn:microsoft.com/office/officeart/2005/8/layout/vList4"/>
    <dgm:cxn modelId="{5BAC365B-8385-40FD-AFA9-FF51F838700D}" type="presParOf" srcId="{0725BFBC-12F2-4A00-9216-B9FDC20D661C}" destId="{A5799C24-A11A-4553-A4A2-9705E23486C0}" srcOrd="2" destOrd="0" presId="urn:microsoft.com/office/officeart/2005/8/layout/vList4"/>
    <dgm:cxn modelId="{942A9548-7F11-4E7D-BAFA-98EA01D5B1A4}" type="presParOf" srcId="{1B7659A1-A13B-4B23-A36B-6D4B661F19CE}" destId="{12CAB664-06C7-41EB-83AF-81F9A6858C9C}" srcOrd="3" destOrd="0" presId="urn:microsoft.com/office/officeart/2005/8/layout/vList4"/>
    <dgm:cxn modelId="{7729B813-E218-4D92-9F1A-CDDD638D3281}" type="presParOf" srcId="{1B7659A1-A13B-4B23-A36B-6D4B661F19CE}" destId="{1828A520-2A47-45F5-B5EE-61B985F2D552}" srcOrd="4" destOrd="0" presId="urn:microsoft.com/office/officeart/2005/8/layout/vList4"/>
    <dgm:cxn modelId="{122C9676-E77F-4578-9E8E-185468B0A709}" type="presParOf" srcId="{1828A520-2A47-45F5-B5EE-61B985F2D552}" destId="{44D858C4-64C7-4A14-8895-5557095A1436}" srcOrd="0" destOrd="0" presId="urn:microsoft.com/office/officeart/2005/8/layout/vList4"/>
    <dgm:cxn modelId="{B4C14674-0D7F-411D-BCD8-345BBED14C16}" type="presParOf" srcId="{1828A520-2A47-45F5-B5EE-61B985F2D552}" destId="{DB949545-3307-4F61-9405-979A5C1C8B50}" srcOrd="1" destOrd="0" presId="urn:microsoft.com/office/officeart/2005/8/layout/vList4"/>
    <dgm:cxn modelId="{D97DCC9A-025A-4C60-A7F0-3132EA8487F0}" type="presParOf" srcId="{1828A520-2A47-45F5-B5EE-61B985F2D552}" destId="{4010D97A-130E-46ED-939E-181F43BAA0C3}" srcOrd="2" destOrd="0" presId="urn:microsoft.com/office/officeart/2005/8/layout/vList4"/>
  </dgm:cxnLst>
  <dgm:bg/>
  <dgm:whole/>
</dgm:dataModel>
</file>

<file path=ppt/diagrams/data7.xml><?xml version="1.0" encoding="utf-8"?>
<dgm:dataModel xmlns:dgm="http://schemas.openxmlformats.org/drawingml/2006/diagram" xmlns:a="http://schemas.openxmlformats.org/drawingml/2006/main">
  <dgm:ptLst>
    <dgm:pt modelId="{78F69102-4D82-41E3-99D8-C6C1EBD21E4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2BC4CB8-7721-4647-86BE-E05AB09199D0}">
      <dgm:prSet phldrT="[Text]"/>
      <dgm:spPr/>
      <dgm:t>
        <a:bodyPr/>
        <a:lstStyle/>
        <a:p>
          <a:r>
            <a:rPr lang="en-US" dirty="0" smtClean="0">
              <a:solidFill>
                <a:schemeClr val="bg1"/>
              </a:solidFill>
            </a:rPr>
            <a:t>Pathways To Engineering (PLTW)</a:t>
          </a:r>
          <a:endParaRPr lang="en-US" dirty="0">
            <a:solidFill>
              <a:schemeClr val="bg1"/>
            </a:solidFill>
          </a:endParaRPr>
        </a:p>
      </dgm:t>
    </dgm:pt>
    <dgm:pt modelId="{3E461298-4F16-4F71-AF56-E28BEF8B97B4}" type="parTrans" cxnId="{8DEF34CD-FD77-463D-83C4-A6E889E75741}">
      <dgm:prSet/>
      <dgm:spPr/>
      <dgm:t>
        <a:bodyPr/>
        <a:lstStyle/>
        <a:p>
          <a:endParaRPr lang="en-US"/>
        </a:p>
      </dgm:t>
    </dgm:pt>
    <dgm:pt modelId="{3094D7D0-CE9D-4E28-B29E-EE0736FAEC23}" type="sibTrans" cxnId="{8DEF34CD-FD77-463D-83C4-A6E889E75741}">
      <dgm:prSet/>
      <dgm:spPr/>
      <dgm:t>
        <a:bodyPr/>
        <a:lstStyle/>
        <a:p>
          <a:endParaRPr lang="en-US"/>
        </a:p>
      </dgm:t>
    </dgm:pt>
    <dgm:pt modelId="{D1AF9682-DF2A-41F7-9EBF-12255054B6FE}">
      <dgm:prSet phldrT="[Text]"/>
      <dgm:spPr/>
      <dgm:t>
        <a:bodyPr/>
        <a:lstStyle/>
        <a:p>
          <a:r>
            <a:rPr lang="en-US" dirty="0" smtClean="0">
              <a:solidFill>
                <a:schemeClr val="bg1"/>
              </a:solidFill>
            </a:rPr>
            <a:t>Introduction To Engineering Design - 8600550</a:t>
          </a:r>
          <a:endParaRPr lang="en-US" dirty="0">
            <a:solidFill>
              <a:schemeClr val="bg1"/>
            </a:solidFill>
          </a:endParaRPr>
        </a:p>
      </dgm:t>
    </dgm:pt>
    <dgm:pt modelId="{8FDEC019-8872-4DB2-A836-B9ABA6EB887C}" type="parTrans" cxnId="{D6F17D6F-B469-4C4E-B106-6BD54A4EB505}">
      <dgm:prSet/>
      <dgm:spPr/>
      <dgm:t>
        <a:bodyPr/>
        <a:lstStyle/>
        <a:p>
          <a:endParaRPr lang="en-US"/>
        </a:p>
      </dgm:t>
    </dgm:pt>
    <dgm:pt modelId="{3316F8BD-39A8-4CA6-A44A-45BCD008E016}" type="sibTrans" cxnId="{D6F17D6F-B469-4C4E-B106-6BD54A4EB505}">
      <dgm:prSet/>
      <dgm:spPr/>
      <dgm:t>
        <a:bodyPr/>
        <a:lstStyle/>
        <a:p>
          <a:endParaRPr lang="en-US"/>
        </a:p>
      </dgm:t>
    </dgm:pt>
    <dgm:pt modelId="{5FDC1AD0-16B1-48D2-954F-666B0641CAE7}">
      <dgm:prSet phldrT="[Text]"/>
      <dgm:spPr/>
      <dgm:t>
        <a:bodyPr/>
        <a:lstStyle/>
        <a:p>
          <a:r>
            <a:rPr lang="en-US" dirty="0" smtClean="0">
              <a:solidFill>
                <a:schemeClr val="bg1"/>
              </a:solidFill>
            </a:rPr>
            <a:t>Autodesk Certified Associate - Inventor 2009 ADESK019</a:t>
          </a:r>
          <a:endParaRPr lang="en-US" dirty="0">
            <a:solidFill>
              <a:schemeClr val="bg1"/>
            </a:solidFill>
          </a:endParaRPr>
        </a:p>
      </dgm:t>
    </dgm:pt>
    <dgm:pt modelId="{ABF45B4E-A4F0-4AE6-B610-0E5B8013B404}" type="parTrans" cxnId="{137349E3-D9D3-480D-AD47-F3344446FECE}">
      <dgm:prSet/>
      <dgm:spPr/>
      <dgm:t>
        <a:bodyPr/>
        <a:lstStyle/>
        <a:p>
          <a:endParaRPr lang="en-US"/>
        </a:p>
      </dgm:t>
    </dgm:pt>
    <dgm:pt modelId="{68E2DD0B-D9E9-413D-8EE2-8E02FD86A560}" type="sibTrans" cxnId="{137349E3-D9D3-480D-AD47-F3344446FECE}">
      <dgm:prSet/>
      <dgm:spPr/>
      <dgm:t>
        <a:bodyPr/>
        <a:lstStyle/>
        <a:p>
          <a:endParaRPr lang="en-US"/>
        </a:p>
      </dgm:t>
    </dgm:pt>
    <dgm:pt modelId="{CF4C95BC-EE3D-40B8-9974-EEFF130A3263}">
      <dgm:prSet phldrT="[Text]"/>
      <dgm:spPr/>
      <dgm:t>
        <a:bodyPr/>
        <a:lstStyle/>
        <a:p>
          <a:r>
            <a:rPr lang="en-US" dirty="0" smtClean="0">
              <a:solidFill>
                <a:schemeClr val="bg1"/>
              </a:solidFill>
            </a:rPr>
            <a:t>Geospatial/Geographic Information Systems Technology</a:t>
          </a:r>
          <a:endParaRPr lang="en-US" dirty="0">
            <a:solidFill>
              <a:schemeClr val="bg1"/>
            </a:solidFill>
          </a:endParaRPr>
        </a:p>
      </dgm:t>
    </dgm:pt>
    <dgm:pt modelId="{4BC2B4D4-A4DD-4F9A-8923-9C1B306A5C44}" type="parTrans" cxnId="{DE3BD8E2-F5DB-4B49-9FA2-9F651A126914}">
      <dgm:prSet/>
      <dgm:spPr/>
      <dgm:t>
        <a:bodyPr/>
        <a:lstStyle/>
        <a:p>
          <a:endParaRPr lang="en-US"/>
        </a:p>
      </dgm:t>
    </dgm:pt>
    <dgm:pt modelId="{F19768C9-FC82-4A52-B2AD-10A4DAA464B8}" type="sibTrans" cxnId="{DE3BD8E2-F5DB-4B49-9FA2-9F651A126914}">
      <dgm:prSet/>
      <dgm:spPr/>
      <dgm:t>
        <a:bodyPr/>
        <a:lstStyle/>
        <a:p>
          <a:endParaRPr lang="en-US"/>
        </a:p>
      </dgm:t>
    </dgm:pt>
    <dgm:pt modelId="{1E3B3396-8336-48E4-A5E2-9352DC1ECDEB}">
      <dgm:prSet phldrT="[Text]"/>
      <dgm:spPr/>
      <dgm:t>
        <a:bodyPr/>
        <a:lstStyle/>
        <a:p>
          <a:r>
            <a:rPr lang="en-US" dirty="0" smtClean="0">
              <a:solidFill>
                <a:schemeClr val="bg1"/>
              </a:solidFill>
            </a:rPr>
            <a:t>Engineering Design and Development - 8600650</a:t>
          </a:r>
          <a:endParaRPr lang="en-US" dirty="0">
            <a:solidFill>
              <a:schemeClr val="bg1"/>
            </a:solidFill>
          </a:endParaRPr>
        </a:p>
      </dgm:t>
    </dgm:pt>
    <dgm:pt modelId="{39477AAA-4961-4F80-A443-6D4AD615B11F}" type="parTrans" cxnId="{9C04FCC3-5DE1-4A25-8CA1-80E7D500C033}">
      <dgm:prSet/>
      <dgm:spPr/>
      <dgm:t>
        <a:bodyPr/>
        <a:lstStyle/>
        <a:p>
          <a:endParaRPr lang="en-US"/>
        </a:p>
      </dgm:t>
    </dgm:pt>
    <dgm:pt modelId="{8263BCCA-31A7-4CB8-AADB-AD08C944F825}" type="sibTrans" cxnId="{9C04FCC3-5DE1-4A25-8CA1-80E7D500C033}">
      <dgm:prSet/>
      <dgm:spPr/>
      <dgm:t>
        <a:bodyPr/>
        <a:lstStyle/>
        <a:p>
          <a:endParaRPr lang="en-US"/>
        </a:p>
      </dgm:t>
    </dgm:pt>
    <dgm:pt modelId="{BE178408-74AC-4A2E-98A3-88F78E5114F6}">
      <dgm:prSet phldrT="[Text]"/>
      <dgm:spPr/>
      <dgm:t>
        <a:bodyPr/>
        <a:lstStyle/>
        <a:p>
          <a:r>
            <a:rPr lang="en-US" dirty="0" smtClean="0">
              <a:solidFill>
                <a:schemeClr val="bg1"/>
              </a:solidFill>
            </a:rPr>
            <a:t>GIS Technician (Entry) DIGIT001</a:t>
          </a:r>
          <a:endParaRPr lang="en-US" dirty="0">
            <a:solidFill>
              <a:schemeClr val="bg1"/>
            </a:solidFill>
          </a:endParaRPr>
        </a:p>
      </dgm:t>
    </dgm:pt>
    <dgm:pt modelId="{E734920A-8590-457D-B9D6-BCFF37EF8937}" type="parTrans" cxnId="{AAADB72F-A0B3-4102-ABF2-442BDBD94DB0}">
      <dgm:prSet/>
      <dgm:spPr/>
      <dgm:t>
        <a:bodyPr/>
        <a:lstStyle/>
        <a:p>
          <a:endParaRPr lang="en-US"/>
        </a:p>
      </dgm:t>
    </dgm:pt>
    <dgm:pt modelId="{2A5D34E1-7F3B-459C-B6AF-D53E932584F9}" type="sibTrans" cxnId="{AAADB72F-A0B3-4102-ABF2-442BDBD94DB0}">
      <dgm:prSet/>
      <dgm:spPr/>
      <dgm:t>
        <a:bodyPr/>
        <a:lstStyle/>
        <a:p>
          <a:endParaRPr lang="en-US"/>
        </a:p>
      </dgm:t>
    </dgm:pt>
    <dgm:pt modelId="{14EC4245-9C86-4866-9054-B7A49E093377}" type="pres">
      <dgm:prSet presAssocID="{78F69102-4D82-41E3-99D8-C6C1EBD21E47}" presName="linear" presStyleCnt="0">
        <dgm:presLayoutVars>
          <dgm:dir/>
          <dgm:resizeHandles val="exact"/>
        </dgm:presLayoutVars>
      </dgm:prSet>
      <dgm:spPr/>
      <dgm:t>
        <a:bodyPr/>
        <a:lstStyle/>
        <a:p>
          <a:endParaRPr lang="en-US"/>
        </a:p>
      </dgm:t>
    </dgm:pt>
    <dgm:pt modelId="{0B7B2AFE-DCD5-4168-87F8-2B69EAD10C6C}" type="pres">
      <dgm:prSet presAssocID="{42BC4CB8-7721-4647-86BE-E05AB09199D0}" presName="comp" presStyleCnt="0"/>
      <dgm:spPr/>
    </dgm:pt>
    <dgm:pt modelId="{FF42558E-370E-4714-9906-4D6B4AD982DE}" type="pres">
      <dgm:prSet presAssocID="{42BC4CB8-7721-4647-86BE-E05AB09199D0}" presName="box" presStyleLbl="node1" presStyleIdx="0" presStyleCnt="2"/>
      <dgm:spPr/>
      <dgm:t>
        <a:bodyPr/>
        <a:lstStyle/>
        <a:p>
          <a:endParaRPr lang="en-US"/>
        </a:p>
      </dgm:t>
    </dgm:pt>
    <dgm:pt modelId="{1A32A5EB-BC4B-40F6-8A74-AF0D208B278D}" type="pres">
      <dgm:prSet presAssocID="{42BC4CB8-7721-4647-86BE-E05AB09199D0}" presName="img" presStyleLbl="fgImgPlace1" presStyleIdx="0" presStyleCnt="2"/>
      <dgm:spPr>
        <a:blipFill rotWithShape="0">
          <a:blip xmlns:r="http://schemas.openxmlformats.org/officeDocument/2006/relationships" r:embed="rId1"/>
          <a:stretch>
            <a:fillRect/>
          </a:stretch>
        </a:blipFill>
      </dgm:spPr>
    </dgm:pt>
    <dgm:pt modelId="{3DAF1972-17A4-487E-B2E4-82A02454D927}" type="pres">
      <dgm:prSet presAssocID="{42BC4CB8-7721-4647-86BE-E05AB09199D0}" presName="text" presStyleLbl="node1" presStyleIdx="0" presStyleCnt="2">
        <dgm:presLayoutVars>
          <dgm:bulletEnabled val="1"/>
        </dgm:presLayoutVars>
      </dgm:prSet>
      <dgm:spPr/>
      <dgm:t>
        <a:bodyPr/>
        <a:lstStyle/>
        <a:p>
          <a:endParaRPr lang="en-US"/>
        </a:p>
      </dgm:t>
    </dgm:pt>
    <dgm:pt modelId="{B3CF090D-4C89-4CF5-9763-233A87D8937A}" type="pres">
      <dgm:prSet presAssocID="{3094D7D0-CE9D-4E28-B29E-EE0736FAEC23}" presName="spacer" presStyleCnt="0"/>
      <dgm:spPr/>
    </dgm:pt>
    <dgm:pt modelId="{C2CE16F3-9BD4-4E56-88E3-AD3377AE1B25}" type="pres">
      <dgm:prSet presAssocID="{CF4C95BC-EE3D-40B8-9974-EEFF130A3263}" presName="comp" presStyleCnt="0"/>
      <dgm:spPr/>
    </dgm:pt>
    <dgm:pt modelId="{33612F79-F011-422A-9541-83792739720B}" type="pres">
      <dgm:prSet presAssocID="{CF4C95BC-EE3D-40B8-9974-EEFF130A3263}" presName="box" presStyleLbl="node1" presStyleIdx="1" presStyleCnt="2"/>
      <dgm:spPr/>
      <dgm:t>
        <a:bodyPr/>
        <a:lstStyle/>
        <a:p>
          <a:endParaRPr lang="en-US"/>
        </a:p>
      </dgm:t>
    </dgm:pt>
    <dgm:pt modelId="{2DBB22FF-744B-4BBE-BD40-3074807D93CB}" type="pres">
      <dgm:prSet presAssocID="{CF4C95BC-EE3D-40B8-9974-EEFF130A3263}" presName="img" presStyleLbl="fgImgPlace1" presStyleIdx="1" presStyleCnt="2"/>
      <dgm:spPr>
        <a:blipFill rotWithShape="0">
          <a:blip xmlns:r="http://schemas.openxmlformats.org/officeDocument/2006/relationships" r:embed="rId2"/>
          <a:stretch>
            <a:fillRect/>
          </a:stretch>
        </a:blipFill>
      </dgm:spPr>
    </dgm:pt>
    <dgm:pt modelId="{1B910A3C-371E-4CE7-A04E-0DDC75316C1E}" type="pres">
      <dgm:prSet presAssocID="{CF4C95BC-EE3D-40B8-9974-EEFF130A3263}" presName="text" presStyleLbl="node1" presStyleIdx="1" presStyleCnt="2">
        <dgm:presLayoutVars>
          <dgm:bulletEnabled val="1"/>
        </dgm:presLayoutVars>
      </dgm:prSet>
      <dgm:spPr/>
      <dgm:t>
        <a:bodyPr/>
        <a:lstStyle/>
        <a:p>
          <a:endParaRPr lang="en-US"/>
        </a:p>
      </dgm:t>
    </dgm:pt>
  </dgm:ptLst>
  <dgm:cxnLst>
    <dgm:cxn modelId="{48592387-2256-4E63-9404-3B9AC34739B3}" type="presOf" srcId="{D1AF9682-DF2A-41F7-9EBF-12255054B6FE}" destId="{FF42558E-370E-4714-9906-4D6B4AD982DE}" srcOrd="0" destOrd="1" presId="urn:microsoft.com/office/officeart/2005/8/layout/vList4"/>
    <dgm:cxn modelId="{AAADB72F-A0B3-4102-ABF2-442BDBD94DB0}" srcId="{1E3B3396-8336-48E4-A5E2-9352DC1ECDEB}" destId="{BE178408-74AC-4A2E-98A3-88F78E5114F6}" srcOrd="0" destOrd="0" parTransId="{E734920A-8590-457D-B9D6-BCFF37EF8937}" sibTransId="{2A5D34E1-7F3B-459C-B6AF-D53E932584F9}"/>
    <dgm:cxn modelId="{2F30C4F0-056A-441B-AFA5-3D8EDBA2D771}" type="presOf" srcId="{CF4C95BC-EE3D-40B8-9974-EEFF130A3263}" destId="{33612F79-F011-422A-9541-83792739720B}" srcOrd="0" destOrd="0" presId="urn:microsoft.com/office/officeart/2005/8/layout/vList4"/>
    <dgm:cxn modelId="{423D4E44-82D8-4C7F-A037-793253342A61}" type="presOf" srcId="{5FDC1AD0-16B1-48D2-954F-666B0641CAE7}" destId="{FF42558E-370E-4714-9906-4D6B4AD982DE}" srcOrd="0" destOrd="2" presId="urn:microsoft.com/office/officeart/2005/8/layout/vList4"/>
    <dgm:cxn modelId="{137349E3-D9D3-480D-AD47-F3344446FECE}" srcId="{D1AF9682-DF2A-41F7-9EBF-12255054B6FE}" destId="{5FDC1AD0-16B1-48D2-954F-666B0641CAE7}" srcOrd="0" destOrd="0" parTransId="{ABF45B4E-A4F0-4AE6-B610-0E5B8013B404}" sibTransId="{68E2DD0B-D9E9-413D-8EE2-8E02FD86A560}"/>
    <dgm:cxn modelId="{DA5C43E6-2E51-4D83-AF7E-826B43103F66}" type="presOf" srcId="{42BC4CB8-7721-4647-86BE-E05AB09199D0}" destId="{FF42558E-370E-4714-9906-4D6B4AD982DE}" srcOrd="0" destOrd="0" presId="urn:microsoft.com/office/officeart/2005/8/layout/vList4"/>
    <dgm:cxn modelId="{9ED4323F-3977-40A8-B98D-E9CD429F3B5E}" type="presOf" srcId="{BE178408-74AC-4A2E-98A3-88F78E5114F6}" destId="{1B910A3C-371E-4CE7-A04E-0DDC75316C1E}" srcOrd="1" destOrd="2" presId="urn:microsoft.com/office/officeart/2005/8/layout/vList4"/>
    <dgm:cxn modelId="{D6F17D6F-B469-4C4E-B106-6BD54A4EB505}" srcId="{42BC4CB8-7721-4647-86BE-E05AB09199D0}" destId="{D1AF9682-DF2A-41F7-9EBF-12255054B6FE}" srcOrd="0" destOrd="0" parTransId="{8FDEC019-8872-4DB2-A836-B9ABA6EB887C}" sibTransId="{3316F8BD-39A8-4CA6-A44A-45BCD008E016}"/>
    <dgm:cxn modelId="{1169639A-9B0D-49A8-A70C-04793641787B}" type="presOf" srcId="{1E3B3396-8336-48E4-A5E2-9352DC1ECDEB}" destId="{1B910A3C-371E-4CE7-A04E-0DDC75316C1E}" srcOrd="1" destOrd="1" presId="urn:microsoft.com/office/officeart/2005/8/layout/vList4"/>
    <dgm:cxn modelId="{8DEF34CD-FD77-463D-83C4-A6E889E75741}" srcId="{78F69102-4D82-41E3-99D8-C6C1EBD21E47}" destId="{42BC4CB8-7721-4647-86BE-E05AB09199D0}" srcOrd="0" destOrd="0" parTransId="{3E461298-4F16-4F71-AF56-E28BEF8B97B4}" sibTransId="{3094D7D0-CE9D-4E28-B29E-EE0736FAEC23}"/>
    <dgm:cxn modelId="{40129EB0-1C44-449F-82FB-848DD44B7E23}" type="presOf" srcId="{D1AF9682-DF2A-41F7-9EBF-12255054B6FE}" destId="{3DAF1972-17A4-487E-B2E4-82A02454D927}" srcOrd="1" destOrd="1" presId="urn:microsoft.com/office/officeart/2005/8/layout/vList4"/>
    <dgm:cxn modelId="{3D5B1240-C5F5-4262-A815-2D69EB20F247}" type="presOf" srcId="{BE178408-74AC-4A2E-98A3-88F78E5114F6}" destId="{33612F79-F011-422A-9541-83792739720B}" srcOrd="0" destOrd="2" presId="urn:microsoft.com/office/officeart/2005/8/layout/vList4"/>
    <dgm:cxn modelId="{D7625102-6A0A-4F32-8F48-2B6268918206}" type="presOf" srcId="{78F69102-4D82-41E3-99D8-C6C1EBD21E47}" destId="{14EC4245-9C86-4866-9054-B7A49E093377}" srcOrd="0" destOrd="0" presId="urn:microsoft.com/office/officeart/2005/8/layout/vList4"/>
    <dgm:cxn modelId="{DE3BD8E2-F5DB-4B49-9FA2-9F651A126914}" srcId="{78F69102-4D82-41E3-99D8-C6C1EBD21E47}" destId="{CF4C95BC-EE3D-40B8-9974-EEFF130A3263}" srcOrd="1" destOrd="0" parTransId="{4BC2B4D4-A4DD-4F9A-8923-9C1B306A5C44}" sibTransId="{F19768C9-FC82-4A52-B2AD-10A4DAA464B8}"/>
    <dgm:cxn modelId="{9C04FCC3-5DE1-4A25-8CA1-80E7D500C033}" srcId="{CF4C95BC-EE3D-40B8-9974-EEFF130A3263}" destId="{1E3B3396-8336-48E4-A5E2-9352DC1ECDEB}" srcOrd="0" destOrd="0" parTransId="{39477AAA-4961-4F80-A443-6D4AD615B11F}" sibTransId="{8263BCCA-31A7-4CB8-AADB-AD08C944F825}"/>
    <dgm:cxn modelId="{B85FE53D-B533-43D2-BB82-C4D4EE43F09C}" type="presOf" srcId="{CF4C95BC-EE3D-40B8-9974-EEFF130A3263}" destId="{1B910A3C-371E-4CE7-A04E-0DDC75316C1E}" srcOrd="1" destOrd="0" presId="urn:microsoft.com/office/officeart/2005/8/layout/vList4"/>
    <dgm:cxn modelId="{FA54BDB2-BAAF-4A59-9660-6004759CD115}" type="presOf" srcId="{42BC4CB8-7721-4647-86BE-E05AB09199D0}" destId="{3DAF1972-17A4-487E-B2E4-82A02454D927}" srcOrd="1" destOrd="0" presId="urn:microsoft.com/office/officeart/2005/8/layout/vList4"/>
    <dgm:cxn modelId="{85BB4796-2DFB-44CC-AF8D-673DA2302E74}" type="presOf" srcId="{5FDC1AD0-16B1-48D2-954F-666B0641CAE7}" destId="{3DAF1972-17A4-487E-B2E4-82A02454D927}" srcOrd="1" destOrd="2" presId="urn:microsoft.com/office/officeart/2005/8/layout/vList4"/>
    <dgm:cxn modelId="{1DD6D3AE-AFE0-418E-B645-685257961A07}" type="presOf" srcId="{1E3B3396-8336-48E4-A5E2-9352DC1ECDEB}" destId="{33612F79-F011-422A-9541-83792739720B}" srcOrd="0" destOrd="1" presId="urn:microsoft.com/office/officeart/2005/8/layout/vList4"/>
    <dgm:cxn modelId="{7182806D-959F-4200-966F-7A1E779EEAD3}" type="presParOf" srcId="{14EC4245-9C86-4866-9054-B7A49E093377}" destId="{0B7B2AFE-DCD5-4168-87F8-2B69EAD10C6C}" srcOrd="0" destOrd="0" presId="urn:microsoft.com/office/officeart/2005/8/layout/vList4"/>
    <dgm:cxn modelId="{D0868049-09E2-426C-9A57-BFF8158931EB}" type="presParOf" srcId="{0B7B2AFE-DCD5-4168-87F8-2B69EAD10C6C}" destId="{FF42558E-370E-4714-9906-4D6B4AD982DE}" srcOrd="0" destOrd="0" presId="urn:microsoft.com/office/officeart/2005/8/layout/vList4"/>
    <dgm:cxn modelId="{D05CF68D-09F3-4789-82A7-013FE7031C9A}" type="presParOf" srcId="{0B7B2AFE-DCD5-4168-87F8-2B69EAD10C6C}" destId="{1A32A5EB-BC4B-40F6-8A74-AF0D208B278D}" srcOrd="1" destOrd="0" presId="urn:microsoft.com/office/officeart/2005/8/layout/vList4"/>
    <dgm:cxn modelId="{DC73290F-8C9F-4D8F-BAD3-FCF1A7EC25E9}" type="presParOf" srcId="{0B7B2AFE-DCD5-4168-87F8-2B69EAD10C6C}" destId="{3DAF1972-17A4-487E-B2E4-82A02454D927}" srcOrd="2" destOrd="0" presId="urn:microsoft.com/office/officeart/2005/8/layout/vList4"/>
    <dgm:cxn modelId="{FB0BEF50-8A5A-488A-BF8C-DB3D0FA6F4A8}" type="presParOf" srcId="{14EC4245-9C86-4866-9054-B7A49E093377}" destId="{B3CF090D-4C89-4CF5-9763-233A87D8937A}" srcOrd="1" destOrd="0" presId="urn:microsoft.com/office/officeart/2005/8/layout/vList4"/>
    <dgm:cxn modelId="{6166C810-7484-42B0-83D2-131CF3B50813}" type="presParOf" srcId="{14EC4245-9C86-4866-9054-B7A49E093377}" destId="{C2CE16F3-9BD4-4E56-88E3-AD3377AE1B25}" srcOrd="2" destOrd="0" presId="urn:microsoft.com/office/officeart/2005/8/layout/vList4"/>
    <dgm:cxn modelId="{9FFBF843-98D2-4784-9866-937B290A58C0}" type="presParOf" srcId="{C2CE16F3-9BD4-4E56-88E3-AD3377AE1B25}" destId="{33612F79-F011-422A-9541-83792739720B}" srcOrd="0" destOrd="0" presId="urn:microsoft.com/office/officeart/2005/8/layout/vList4"/>
    <dgm:cxn modelId="{8A4723F8-587C-4533-A8E1-A363944B2119}" type="presParOf" srcId="{C2CE16F3-9BD4-4E56-88E3-AD3377AE1B25}" destId="{2DBB22FF-744B-4BBE-BD40-3074807D93CB}" srcOrd="1" destOrd="0" presId="urn:microsoft.com/office/officeart/2005/8/layout/vList4"/>
    <dgm:cxn modelId="{3FFC576C-C15A-4410-9313-158E6E581BE5}" type="presParOf" srcId="{C2CE16F3-9BD4-4E56-88E3-AD3377AE1B25}" destId="{1B910A3C-371E-4CE7-A04E-0DDC75316C1E}" srcOrd="2" destOrd="0" presId="urn:microsoft.com/office/officeart/2005/8/layout/vList4"/>
  </dgm:cxnLst>
  <dgm:bg/>
  <dgm:whole/>
</dgm:dataModel>
</file>

<file path=ppt/diagrams/data8.xml><?xml version="1.0" encoding="utf-8"?>
<dgm:dataModel xmlns:dgm="http://schemas.openxmlformats.org/drawingml/2006/diagram" xmlns:a="http://schemas.openxmlformats.org/drawingml/2006/main">
  <dgm:ptLst>
    <dgm:pt modelId="{C6B84030-3855-4F69-9645-0F1801969AE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8A45FF5-ADB8-4AFB-B7F5-9CBD4497BE46}">
      <dgm:prSet phldrT="[Text]"/>
      <dgm:spPr/>
      <dgm:t>
        <a:bodyPr/>
        <a:lstStyle/>
        <a:p>
          <a:r>
            <a:rPr lang="en-US" dirty="0" smtClean="0">
              <a:solidFill>
                <a:schemeClr val="bg1"/>
              </a:solidFill>
            </a:rPr>
            <a:t>Culinary Operations</a:t>
          </a:r>
          <a:endParaRPr lang="en-US" dirty="0">
            <a:solidFill>
              <a:schemeClr val="bg1"/>
            </a:solidFill>
          </a:endParaRPr>
        </a:p>
      </dgm:t>
    </dgm:pt>
    <dgm:pt modelId="{4D5C67B0-BAA3-4FC1-9DCB-944514B139C0}" type="parTrans" cxnId="{70B34DC7-3256-4E35-BF79-A8659F519F62}">
      <dgm:prSet/>
      <dgm:spPr/>
      <dgm:t>
        <a:bodyPr/>
        <a:lstStyle/>
        <a:p>
          <a:endParaRPr lang="en-US"/>
        </a:p>
      </dgm:t>
    </dgm:pt>
    <dgm:pt modelId="{7FF5BFFA-0688-4251-8400-CE58C7077868}" type="sibTrans" cxnId="{70B34DC7-3256-4E35-BF79-A8659F519F62}">
      <dgm:prSet/>
      <dgm:spPr/>
      <dgm:t>
        <a:bodyPr/>
        <a:lstStyle/>
        <a:p>
          <a:endParaRPr lang="en-US"/>
        </a:p>
      </dgm:t>
    </dgm:pt>
    <dgm:pt modelId="{786231DA-0436-45B6-B85C-EE2E10B67FA6}">
      <dgm:prSet phldrT="[Text]"/>
      <dgm:spPr/>
      <dgm:t>
        <a:bodyPr/>
        <a:lstStyle/>
        <a:p>
          <a:r>
            <a:rPr lang="en-US" dirty="0" smtClean="0">
              <a:solidFill>
                <a:schemeClr val="bg1"/>
              </a:solidFill>
            </a:rPr>
            <a:t>Culinary Operations 4 - 8515110</a:t>
          </a:r>
          <a:endParaRPr lang="en-US" dirty="0">
            <a:solidFill>
              <a:schemeClr val="bg1"/>
            </a:solidFill>
          </a:endParaRPr>
        </a:p>
      </dgm:t>
    </dgm:pt>
    <dgm:pt modelId="{3C5BE2CE-E452-47D7-98AD-97D3F89AE9A9}" type="parTrans" cxnId="{D8D8A7D9-78CF-437E-8583-3F1DF2A822BC}">
      <dgm:prSet/>
      <dgm:spPr/>
      <dgm:t>
        <a:bodyPr/>
        <a:lstStyle/>
        <a:p>
          <a:endParaRPr lang="en-US"/>
        </a:p>
      </dgm:t>
    </dgm:pt>
    <dgm:pt modelId="{B01C8D95-D8E2-40AA-B5AA-47AC7B9AA6F8}" type="sibTrans" cxnId="{D8D8A7D9-78CF-437E-8583-3F1DF2A822BC}">
      <dgm:prSet/>
      <dgm:spPr/>
      <dgm:t>
        <a:bodyPr/>
        <a:lstStyle/>
        <a:p>
          <a:endParaRPr lang="en-US"/>
        </a:p>
      </dgm:t>
    </dgm:pt>
    <dgm:pt modelId="{B87733A7-73DD-41CA-99EE-F97C9D3ED89C}">
      <dgm:prSet phldrT="[Text]"/>
      <dgm:spPr/>
      <dgm:t>
        <a:bodyPr/>
        <a:lstStyle/>
        <a:p>
          <a:r>
            <a:rPr lang="en-US" dirty="0" smtClean="0">
              <a:solidFill>
                <a:schemeClr val="bg1"/>
              </a:solidFill>
            </a:rPr>
            <a:t>National </a:t>
          </a:r>
          <a:r>
            <a:rPr lang="en-US" dirty="0" err="1" smtClean="0">
              <a:solidFill>
                <a:schemeClr val="bg1"/>
              </a:solidFill>
            </a:rPr>
            <a:t>ProStart</a:t>
          </a:r>
          <a:r>
            <a:rPr lang="en-US" dirty="0" smtClean="0">
              <a:solidFill>
                <a:schemeClr val="bg1"/>
              </a:solidFill>
            </a:rPr>
            <a:t> Certificate of Achievement NRAEF002</a:t>
          </a:r>
          <a:endParaRPr lang="en-US" dirty="0">
            <a:solidFill>
              <a:schemeClr val="bg1"/>
            </a:solidFill>
          </a:endParaRPr>
        </a:p>
      </dgm:t>
    </dgm:pt>
    <dgm:pt modelId="{0A482FC3-2D2B-4398-943D-EF629D70F417}" type="parTrans" cxnId="{42F56AA8-0D3B-4C42-9C7E-9E83C9523DF3}">
      <dgm:prSet/>
      <dgm:spPr/>
      <dgm:t>
        <a:bodyPr/>
        <a:lstStyle/>
        <a:p>
          <a:endParaRPr lang="en-US"/>
        </a:p>
      </dgm:t>
    </dgm:pt>
    <dgm:pt modelId="{58C88074-EA4F-4EBE-84AA-4B715C4F5E50}" type="sibTrans" cxnId="{42F56AA8-0D3B-4C42-9C7E-9E83C9523DF3}">
      <dgm:prSet/>
      <dgm:spPr/>
      <dgm:t>
        <a:bodyPr/>
        <a:lstStyle/>
        <a:p>
          <a:endParaRPr lang="en-US"/>
        </a:p>
      </dgm:t>
    </dgm:pt>
    <dgm:pt modelId="{A9278771-2C3F-4C0C-9AFA-D3791B63F1FA}">
      <dgm:prSet phldrT="[Text]"/>
      <dgm:spPr/>
      <dgm:t>
        <a:bodyPr/>
        <a:lstStyle/>
        <a:p>
          <a:r>
            <a:rPr lang="en-US" dirty="0" smtClean="0">
              <a:solidFill>
                <a:schemeClr val="bg1"/>
              </a:solidFill>
            </a:rPr>
            <a:t>Early Childhood Education</a:t>
          </a:r>
          <a:endParaRPr lang="en-US" dirty="0">
            <a:solidFill>
              <a:schemeClr val="bg1"/>
            </a:solidFill>
          </a:endParaRPr>
        </a:p>
      </dgm:t>
    </dgm:pt>
    <dgm:pt modelId="{266187AA-1EAC-4052-8875-64ABF5F7F0C2}" type="parTrans" cxnId="{BEF38A5C-09E2-4995-9506-432F6B080877}">
      <dgm:prSet/>
      <dgm:spPr/>
      <dgm:t>
        <a:bodyPr/>
        <a:lstStyle/>
        <a:p>
          <a:endParaRPr lang="en-US"/>
        </a:p>
      </dgm:t>
    </dgm:pt>
    <dgm:pt modelId="{3B896AAD-0968-43E5-B6F3-46CE81E61397}" type="sibTrans" cxnId="{BEF38A5C-09E2-4995-9506-432F6B080877}">
      <dgm:prSet/>
      <dgm:spPr/>
      <dgm:t>
        <a:bodyPr/>
        <a:lstStyle/>
        <a:p>
          <a:endParaRPr lang="en-US"/>
        </a:p>
      </dgm:t>
    </dgm:pt>
    <dgm:pt modelId="{FB34FAF5-F75B-4F85-88B2-780E2A4DC6B6}">
      <dgm:prSet phldrT="[Text]"/>
      <dgm:spPr/>
      <dgm:t>
        <a:bodyPr/>
        <a:lstStyle/>
        <a:p>
          <a:r>
            <a:rPr lang="en-US" dirty="0" smtClean="0">
              <a:solidFill>
                <a:schemeClr val="bg1"/>
              </a:solidFill>
            </a:rPr>
            <a:t>Early Childhood Education 4 - 8503214</a:t>
          </a:r>
          <a:endParaRPr lang="en-US" dirty="0">
            <a:solidFill>
              <a:schemeClr val="bg1"/>
            </a:solidFill>
          </a:endParaRPr>
        </a:p>
      </dgm:t>
    </dgm:pt>
    <dgm:pt modelId="{61C90D9D-679E-404E-B949-6410296E4074}" type="parTrans" cxnId="{96D0DB4F-C667-4487-8C58-D82619F7F66A}">
      <dgm:prSet/>
      <dgm:spPr/>
      <dgm:t>
        <a:bodyPr/>
        <a:lstStyle/>
        <a:p>
          <a:endParaRPr lang="en-US"/>
        </a:p>
      </dgm:t>
    </dgm:pt>
    <dgm:pt modelId="{8AA03B1B-3D6D-47B9-A59E-4699D6BAAF65}" type="sibTrans" cxnId="{96D0DB4F-C667-4487-8C58-D82619F7F66A}">
      <dgm:prSet/>
      <dgm:spPr/>
      <dgm:t>
        <a:bodyPr/>
        <a:lstStyle/>
        <a:p>
          <a:endParaRPr lang="en-US"/>
        </a:p>
      </dgm:t>
    </dgm:pt>
    <dgm:pt modelId="{8B4A0428-8A35-41CD-B355-6B81229790EE}">
      <dgm:prSet phldrT="[Text]"/>
      <dgm:spPr/>
      <dgm:t>
        <a:bodyPr/>
        <a:lstStyle/>
        <a:p>
          <a:r>
            <a:rPr lang="en-US" dirty="0" smtClean="0">
              <a:solidFill>
                <a:schemeClr val="bg1"/>
              </a:solidFill>
            </a:rPr>
            <a:t>National Child Development Associate (CDA) CPREC001</a:t>
          </a:r>
          <a:endParaRPr lang="en-US" dirty="0">
            <a:solidFill>
              <a:schemeClr val="bg1"/>
            </a:solidFill>
          </a:endParaRPr>
        </a:p>
      </dgm:t>
    </dgm:pt>
    <dgm:pt modelId="{E04DDDDB-264B-4479-AD1C-32DF4AC3228A}" type="parTrans" cxnId="{1F74780D-F8D6-4762-A005-9D031E86A958}">
      <dgm:prSet/>
      <dgm:spPr/>
      <dgm:t>
        <a:bodyPr/>
        <a:lstStyle/>
        <a:p>
          <a:endParaRPr lang="en-US"/>
        </a:p>
      </dgm:t>
    </dgm:pt>
    <dgm:pt modelId="{732A150D-4339-472F-ACD0-3788BD27739C}" type="sibTrans" cxnId="{1F74780D-F8D6-4762-A005-9D031E86A958}">
      <dgm:prSet/>
      <dgm:spPr/>
      <dgm:t>
        <a:bodyPr/>
        <a:lstStyle/>
        <a:p>
          <a:endParaRPr lang="en-US"/>
        </a:p>
      </dgm:t>
    </dgm:pt>
    <dgm:pt modelId="{BA36328D-A09C-4C27-9E89-7C5AC6F726C5}" type="pres">
      <dgm:prSet presAssocID="{C6B84030-3855-4F69-9645-0F1801969AE2}" presName="linear" presStyleCnt="0">
        <dgm:presLayoutVars>
          <dgm:dir/>
          <dgm:resizeHandles val="exact"/>
        </dgm:presLayoutVars>
      </dgm:prSet>
      <dgm:spPr/>
      <dgm:t>
        <a:bodyPr/>
        <a:lstStyle/>
        <a:p>
          <a:endParaRPr lang="en-US"/>
        </a:p>
      </dgm:t>
    </dgm:pt>
    <dgm:pt modelId="{41F905A0-E2D9-4CC6-A797-4513248FB055}" type="pres">
      <dgm:prSet presAssocID="{58A45FF5-ADB8-4AFB-B7F5-9CBD4497BE46}" presName="comp" presStyleCnt="0"/>
      <dgm:spPr/>
    </dgm:pt>
    <dgm:pt modelId="{1BBC5825-3AEB-4F90-9BC3-0547B726CC8B}" type="pres">
      <dgm:prSet presAssocID="{58A45FF5-ADB8-4AFB-B7F5-9CBD4497BE46}" presName="box" presStyleLbl="node1" presStyleIdx="0" presStyleCnt="2"/>
      <dgm:spPr/>
      <dgm:t>
        <a:bodyPr/>
        <a:lstStyle/>
        <a:p>
          <a:endParaRPr lang="en-US"/>
        </a:p>
      </dgm:t>
    </dgm:pt>
    <dgm:pt modelId="{93ED6346-3F83-4859-8698-126AD4E75161}" type="pres">
      <dgm:prSet presAssocID="{58A45FF5-ADB8-4AFB-B7F5-9CBD4497BE46}" presName="img" presStyleLbl="fgImgPlace1" presStyleIdx="0" presStyleCnt="2"/>
      <dgm:spPr>
        <a:blipFill rotWithShape="0">
          <a:blip xmlns:r="http://schemas.openxmlformats.org/officeDocument/2006/relationships" r:embed="rId1"/>
          <a:stretch>
            <a:fillRect/>
          </a:stretch>
        </a:blipFill>
      </dgm:spPr>
    </dgm:pt>
    <dgm:pt modelId="{8962C2CE-2345-480F-A7BD-CDD1861FB9D5}" type="pres">
      <dgm:prSet presAssocID="{58A45FF5-ADB8-4AFB-B7F5-9CBD4497BE46}" presName="text" presStyleLbl="node1" presStyleIdx="0" presStyleCnt="2">
        <dgm:presLayoutVars>
          <dgm:bulletEnabled val="1"/>
        </dgm:presLayoutVars>
      </dgm:prSet>
      <dgm:spPr/>
      <dgm:t>
        <a:bodyPr/>
        <a:lstStyle/>
        <a:p>
          <a:endParaRPr lang="en-US"/>
        </a:p>
      </dgm:t>
    </dgm:pt>
    <dgm:pt modelId="{AC22169A-A9DB-4349-957F-1619DB935A2F}" type="pres">
      <dgm:prSet presAssocID="{7FF5BFFA-0688-4251-8400-CE58C7077868}" presName="spacer" presStyleCnt="0"/>
      <dgm:spPr/>
    </dgm:pt>
    <dgm:pt modelId="{822B17E5-A886-4AA6-808A-E5AAA4F588B9}" type="pres">
      <dgm:prSet presAssocID="{A9278771-2C3F-4C0C-9AFA-D3791B63F1FA}" presName="comp" presStyleCnt="0"/>
      <dgm:spPr/>
    </dgm:pt>
    <dgm:pt modelId="{2155DBD6-4C62-4FC5-AA0D-B370A29E3190}" type="pres">
      <dgm:prSet presAssocID="{A9278771-2C3F-4C0C-9AFA-D3791B63F1FA}" presName="box" presStyleLbl="node1" presStyleIdx="1" presStyleCnt="2"/>
      <dgm:spPr/>
      <dgm:t>
        <a:bodyPr/>
        <a:lstStyle/>
        <a:p>
          <a:endParaRPr lang="en-US"/>
        </a:p>
      </dgm:t>
    </dgm:pt>
    <dgm:pt modelId="{64D49E90-06CF-4406-BBC5-1EC735BB93E8}" type="pres">
      <dgm:prSet presAssocID="{A9278771-2C3F-4C0C-9AFA-D3791B63F1FA}" presName="img" presStyleLbl="fgImgPlace1" presStyleIdx="1" presStyleCnt="2"/>
      <dgm:spPr>
        <a:blipFill rotWithShape="0">
          <a:blip xmlns:r="http://schemas.openxmlformats.org/officeDocument/2006/relationships" r:embed="rId2"/>
          <a:stretch>
            <a:fillRect/>
          </a:stretch>
        </a:blipFill>
      </dgm:spPr>
    </dgm:pt>
    <dgm:pt modelId="{A3FEFA33-3B9F-49CB-BA55-6763C2DD7665}" type="pres">
      <dgm:prSet presAssocID="{A9278771-2C3F-4C0C-9AFA-D3791B63F1FA}" presName="text" presStyleLbl="node1" presStyleIdx="1" presStyleCnt="2">
        <dgm:presLayoutVars>
          <dgm:bulletEnabled val="1"/>
        </dgm:presLayoutVars>
      </dgm:prSet>
      <dgm:spPr/>
      <dgm:t>
        <a:bodyPr/>
        <a:lstStyle/>
        <a:p>
          <a:endParaRPr lang="en-US"/>
        </a:p>
      </dgm:t>
    </dgm:pt>
  </dgm:ptLst>
  <dgm:cxnLst>
    <dgm:cxn modelId="{1F74780D-F8D6-4762-A005-9D031E86A958}" srcId="{FB34FAF5-F75B-4F85-88B2-780E2A4DC6B6}" destId="{8B4A0428-8A35-41CD-B355-6B81229790EE}" srcOrd="0" destOrd="0" parTransId="{E04DDDDB-264B-4479-AD1C-32DF4AC3228A}" sibTransId="{732A150D-4339-472F-ACD0-3788BD27739C}"/>
    <dgm:cxn modelId="{F694568D-F5B7-4C67-9615-3714C3C9312B}" type="presOf" srcId="{FB34FAF5-F75B-4F85-88B2-780E2A4DC6B6}" destId="{2155DBD6-4C62-4FC5-AA0D-B370A29E3190}" srcOrd="0" destOrd="1" presId="urn:microsoft.com/office/officeart/2005/8/layout/vList4"/>
    <dgm:cxn modelId="{1304A0EF-61F8-49EB-9BD0-4F1EFC657EA5}" type="presOf" srcId="{8B4A0428-8A35-41CD-B355-6B81229790EE}" destId="{2155DBD6-4C62-4FC5-AA0D-B370A29E3190}" srcOrd="0" destOrd="2" presId="urn:microsoft.com/office/officeart/2005/8/layout/vList4"/>
    <dgm:cxn modelId="{C00A21F2-0796-446F-8481-42D380E810FD}" type="presOf" srcId="{FB34FAF5-F75B-4F85-88B2-780E2A4DC6B6}" destId="{A3FEFA33-3B9F-49CB-BA55-6763C2DD7665}" srcOrd="1" destOrd="1" presId="urn:microsoft.com/office/officeart/2005/8/layout/vList4"/>
    <dgm:cxn modelId="{BEF38A5C-09E2-4995-9506-432F6B080877}" srcId="{C6B84030-3855-4F69-9645-0F1801969AE2}" destId="{A9278771-2C3F-4C0C-9AFA-D3791B63F1FA}" srcOrd="1" destOrd="0" parTransId="{266187AA-1EAC-4052-8875-64ABF5F7F0C2}" sibTransId="{3B896AAD-0968-43E5-B6F3-46CE81E61397}"/>
    <dgm:cxn modelId="{5D463D0F-D524-4E0E-B76B-D0AA482CE926}" type="presOf" srcId="{58A45FF5-ADB8-4AFB-B7F5-9CBD4497BE46}" destId="{1BBC5825-3AEB-4F90-9BC3-0547B726CC8B}" srcOrd="0" destOrd="0" presId="urn:microsoft.com/office/officeart/2005/8/layout/vList4"/>
    <dgm:cxn modelId="{AC02F64E-018A-4B63-84E2-A1E45CF8179D}" type="presOf" srcId="{A9278771-2C3F-4C0C-9AFA-D3791B63F1FA}" destId="{A3FEFA33-3B9F-49CB-BA55-6763C2DD7665}" srcOrd="1" destOrd="0" presId="urn:microsoft.com/office/officeart/2005/8/layout/vList4"/>
    <dgm:cxn modelId="{CC5621F8-AD8D-436D-A542-CF4315FA53B3}" type="presOf" srcId="{8B4A0428-8A35-41CD-B355-6B81229790EE}" destId="{A3FEFA33-3B9F-49CB-BA55-6763C2DD7665}" srcOrd="1" destOrd="2" presId="urn:microsoft.com/office/officeart/2005/8/layout/vList4"/>
    <dgm:cxn modelId="{70B34DC7-3256-4E35-BF79-A8659F519F62}" srcId="{C6B84030-3855-4F69-9645-0F1801969AE2}" destId="{58A45FF5-ADB8-4AFB-B7F5-9CBD4497BE46}" srcOrd="0" destOrd="0" parTransId="{4D5C67B0-BAA3-4FC1-9DCB-944514B139C0}" sibTransId="{7FF5BFFA-0688-4251-8400-CE58C7077868}"/>
    <dgm:cxn modelId="{D8D8A7D9-78CF-437E-8583-3F1DF2A822BC}" srcId="{58A45FF5-ADB8-4AFB-B7F5-9CBD4497BE46}" destId="{786231DA-0436-45B6-B85C-EE2E10B67FA6}" srcOrd="0" destOrd="0" parTransId="{3C5BE2CE-E452-47D7-98AD-97D3F89AE9A9}" sibTransId="{B01C8D95-D8E2-40AA-B5AA-47AC7B9AA6F8}"/>
    <dgm:cxn modelId="{F3980C76-5A14-4F64-B9BA-3BC1EB085E1E}" type="presOf" srcId="{C6B84030-3855-4F69-9645-0F1801969AE2}" destId="{BA36328D-A09C-4C27-9E89-7C5AC6F726C5}" srcOrd="0" destOrd="0" presId="urn:microsoft.com/office/officeart/2005/8/layout/vList4"/>
    <dgm:cxn modelId="{42F56AA8-0D3B-4C42-9C7E-9E83C9523DF3}" srcId="{786231DA-0436-45B6-B85C-EE2E10B67FA6}" destId="{B87733A7-73DD-41CA-99EE-F97C9D3ED89C}" srcOrd="0" destOrd="0" parTransId="{0A482FC3-2D2B-4398-943D-EF629D70F417}" sibTransId="{58C88074-EA4F-4EBE-84AA-4B715C4F5E50}"/>
    <dgm:cxn modelId="{96D0DB4F-C667-4487-8C58-D82619F7F66A}" srcId="{A9278771-2C3F-4C0C-9AFA-D3791B63F1FA}" destId="{FB34FAF5-F75B-4F85-88B2-780E2A4DC6B6}" srcOrd="0" destOrd="0" parTransId="{61C90D9D-679E-404E-B949-6410296E4074}" sibTransId="{8AA03B1B-3D6D-47B9-A59E-4699D6BAAF65}"/>
    <dgm:cxn modelId="{C45A7658-4A7F-4150-9AED-959AFF8DC8E6}" type="presOf" srcId="{A9278771-2C3F-4C0C-9AFA-D3791B63F1FA}" destId="{2155DBD6-4C62-4FC5-AA0D-B370A29E3190}" srcOrd="0" destOrd="0" presId="urn:microsoft.com/office/officeart/2005/8/layout/vList4"/>
    <dgm:cxn modelId="{E73BA14C-516C-4533-ACCF-FFAE4119B683}" type="presOf" srcId="{786231DA-0436-45B6-B85C-EE2E10B67FA6}" destId="{8962C2CE-2345-480F-A7BD-CDD1861FB9D5}" srcOrd="1" destOrd="1" presId="urn:microsoft.com/office/officeart/2005/8/layout/vList4"/>
    <dgm:cxn modelId="{586A3FC5-680E-4432-A06B-F50F0A20F09F}" type="presOf" srcId="{B87733A7-73DD-41CA-99EE-F97C9D3ED89C}" destId="{8962C2CE-2345-480F-A7BD-CDD1861FB9D5}" srcOrd="1" destOrd="2" presId="urn:microsoft.com/office/officeart/2005/8/layout/vList4"/>
    <dgm:cxn modelId="{18AF0EA5-17A8-4580-9F3A-6317BDA1EF2E}" type="presOf" srcId="{786231DA-0436-45B6-B85C-EE2E10B67FA6}" destId="{1BBC5825-3AEB-4F90-9BC3-0547B726CC8B}" srcOrd="0" destOrd="1" presId="urn:microsoft.com/office/officeart/2005/8/layout/vList4"/>
    <dgm:cxn modelId="{18E0D5A6-685D-46D3-8687-75CB67917538}" type="presOf" srcId="{58A45FF5-ADB8-4AFB-B7F5-9CBD4497BE46}" destId="{8962C2CE-2345-480F-A7BD-CDD1861FB9D5}" srcOrd="1" destOrd="0" presId="urn:microsoft.com/office/officeart/2005/8/layout/vList4"/>
    <dgm:cxn modelId="{7A9D9C89-E8D4-497A-96F9-A7A70AC097F7}" type="presOf" srcId="{B87733A7-73DD-41CA-99EE-F97C9D3ED89C}" destId="{1BBC5825-3AEB-4F90-9BC3-0547B726CC8B}" srcOrd="0" destOrd="2" presId="urn:microsoft.com/office/officeart/2005/8/layout/vList4"/>
    <dgm:cxn modelId="{23651984-FA93-4F59-BC3B-25E33B7C3904}" type="presParOf" srcId="{BA36328D-A09C-4C27-9E89-7C5AC6F726C5}" destId="{41F905A0-E2D9-4CC6-A797-4513248FB055}" srcOrd="0" destOrd="0" presId="urn:microsoft.com/office/officeart/2005/8/layout/vList4"/>
    <dgm:cxn modelId="{4D5BC621-C476-4373-8F37-1837E38968E1}" type="presParOf" srcId="{41F905A0-E2D9-4CC6-A797-4513248FB055}" destId="{1BBC5825-3AEB-4F90-9BC3-0547B726CC8B}" srcOrd="0" destOrd="0" presId="urn:microsoft.com/office/officeart/2005/8/layout/vList4"/>
    <dgm:cxn modelId="{3D462729-3602-4429-A457-0EA510A27ED1}" type="presParOf" srcId="{41F905A0-E2D9-4CC6-A797-4513248FB055}" destId="{93ED6346-3F83-4859-8698-126AD4E75161}" srcOrd="1" destOrd="0" presId="urn:microsoft.com/office/officeart/2005/8/layout/vList4"/>
    <dgm:cxn modelId="{74836A8D-0912-488C-9447-FA16B1435D1F}" type="presParOf" srcId="{41F905A0-E2D9-4CC6-A797-4513248FB055}" destId="{8962C2CE-2345-480F-A7BD-CDD1861FB9D5}" srcOrd="2" destOrd="0" presId="urn:microsoft.com/office/officeart/2005/8/layout/vList4"/>
    <dgm:cxn modelId="{6B9F4FEB-CB1F-485F-9014-C1BA9A46E785}" type="presParOf" srcId="{BA36328D-A09C-4C27-9E89-7C5AC6F726C5}" destId="{AC22169A-A9DB-4349-957F-1619DB935A2F}" srcOrd="1" destOrd="0" presId="urn:microsoft.com/office/officeart/2005/8/layout/vList4"/>
    <dgm:cxn modelId="{81308764-4D29-45D6-8620-38B9FB552C13}" type="presParOf" srcId="{BA36328D-A09C-4C27-9E89-7C5AC6F726C5}" destId="{822B17E5-A886-4AA6-808A-E5AAA4F588B9}" srcOrd="2" destOrd="0" presId="urn:microsoft.com/office/officeart/2005/8/layout/vList4"/>
    <dgm:cxn modelId="{F9AE8C9C-724A-461C-840A-FEDCC775CE38}" type="presParOf" srcId="{822B17E5-A886-4AA6-808A-E5AAA4F588B9}" destId="{2155DBD6-4C62-4FC5-AA0D-B370A29E3190}" srcOrd="0" destOrd="0" presId="urn:microsoft.com/office/officeart/2005/8/layout/vList4"/>
    <dgm:cxn modelId="{4BD380D4-2297-400F-9FBD-CA543CB3D491}" type="presParOf" srcId="{822B17E5-A886-4AA6-808A-E5AAA4F588B9}" destId="{64D49E90-06CF-4406-BBC5-1EC735BB93E8}" srcOrd="1" destOrd="0" presId="urn:microsoft.com/office/officeart/2005/8/layout/vList4"/>
    <dgm:cxn modelId="{2842984E-D302-483A-97C5-75C29B552953}" type="presParOf" srcId="{822B17E5-A886-4AA6-808A-E5AAA4F588B9}" destId="{A3FEFA33-3B9F-49CB-BA55-6763C2DD7665}" srcOrd="2" destOrd="0" presId="urn:microsoft.com/office/officeart/2005/8/layout/vList4"/>
  </dgm:cxnLst>
  <dgm:bg/>
  <dgm:whole/>
</dgm:dataModel>
</file>

<file path=ppt/diagrams/data9.xml><?xml version="1.0" encoding="utf-8"?>
<dgm:dataModel xmlns:dgm="http://schemas.openxmlformats.org/drawingml/2006/diagram" xmlns:a="http://schemas.openxmlformats.org/drawingml/2006/main">
  <dgm:ptLst>
    <dgm:pt modelId="{28C5F0DB-2B96-435D-B7F3-667681EA048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BD7CB42-5512-47DD-9506-AAFB2A5E8547}">
      <dgm:prSet phldrT="[Text]"/>
      <dgm:spPr/>
      <dgm:t>
        <a:bodyPr/>
        <a:lstStyle/>
        <a:p>
          <a:r>
            <a:rPr lang="en-US" dirty="0" smtClean="0">
              <a:solidFill>
                <a:schemeClr val="bg1"/>
              </a:solidFill>
            </a:rPr>
            <a:t>Academy of International Business</a:t>
          </a:r>
          <a:endParaRPr lang="en-US" dirty="0">
            <a:solidFill>
              <a:schemeClr val="bg1"/>
            </a:solidFill>
          </a:endParaRPr>
        </a:p>
      </dgm:t>
    </dgm:pt>
    <dgm:pt modelId="{56A375B1-3079-41A8-AF51-9F59033FBC97}" type="parTrans" cxnId="{C95AEB3B-1A37-4602-9B6A-08757ABD2979}">
      <dgm:prSet/>
      <dgm:spPr/>
      <dgm:t>
        <a:bodyPr/>
        <a:lstStyle/>
        <a:p>
          <a:endParaRPr lang="en-US"/>
        </a:p>
      </dgm:t>
    </dgm:pt>
    <dgm:pt modelId="{F4D53C64-E8F4-47FD-98E0-75B9CD87C1E0}" type="sibTrans" cxnId="{C95AEB3B-1A37-4602-9B6A-08757ABD2979}">
      <dgm:prSet/>
      <dgm:spPr/>
      <dgm:t>
        <a:bodyPr/>
        <a:lstStyle/>
        <a:p>
          <a:endParaRPr lang="en-US"/>
        </a:p>
      </dgm:t>
    </dgm:pt>
    <dgm:pt modelId="{CB8B9928-BE34-41EF-A925-38868376A800}">
      <dgm:prSet phldrT="[Text]"/>
      <dgm:spPr/>
      <dgm:t>
        <a:bodyPr/>
        <a:lstStyle/>
        <a:p>
          <a:r>
            <a:rPr lang="en-US" dirty="0" smtClean="0">
              <a:solidFill>
                <a:schemeClr val="bg1"/>
              </a:solidFill>
            </a:rPr>
            <a:t>International Finance and Law - 8216120 </a:t>
          </a:r>
          <a:endParaRPr lang="en-US" dirty="0">
            <a:solidFill>
              <a:schemeClr val="bg1"/>
            </a:solidFill>
          </a:endParaRPr>
        </a:p>
      </dgm:t>
    </dgm:pt>
    <dgm:pt modelId="{CEEEB3B3-7E23-4361-AB10-12E5877DA19E}" type="parTrans" cxnId="{04DB5355-E067-4EA0-8B2F-3720C34AF48E}">
      <dgm:prSet/>
      <dgm:spPr/>
      <dgm:t>
        <a:bodyPr/>
        <a:lstStyle/>
        <a:p>
          <a:endParaRPr lang="en-US"/>
        </a:p>
      </dgm:t>
    </dgm:pt>
    <dgm:pt modelId="{2436774A-C946-4D6C-95A3-A5A87045C2E4}" type="sibTrans" cxnId="{04DB5355-E067-4EA0-8B2F-3720C34AF48E}">
      <dgm:prSet/>
      <dgm:spPr/>
      <dgm:t>
        <a:bodyPr/>
        <a:lstStyle/>
        <a:p>
          <a:endParaRPr lang="en-US"/>
        </a:p>
      </dgm:t>
    </dgm:pt>
    <dgm:pt modelId="{E00580E6-051B-4ABC-8CFA-DEB8288335A3}">
      <dgm:prSet phldrT="[Text]"/>
      <dgm:spPr/>
      <dgm:t>
        <a:bodyPr/>
        <a:lstStyle/>
        <a:p>
          <a:r>
            <a:rPr lang="en-US" dirty="0" smtClean="0">
              <a:solidFill>
                <a:schemeClr val="bg1"/>
              </a:solidFill>
            </a:rPr>
            <a:t>Microsoft MCAS Bundle Certification* MICRO061 or Microsoft Office Master MICRO017</a:t>
          </a:r>
          <a:endParaRPr lang="en-US" dirty="0">
            <a:solidFill>
              <a:schemeClr val="bg1"/>
            </a:solidFill>
          </a:endParaRPr>
        </a:p>
      </dgm:t>
    </dgm:pt>
    <dgm:pt modelId="{C69BAACB-EA87-4E6A-8FCC-15BE2E11951A}" type="parTrans" cxnId="{28426679-7ED8-490B-8388-9409FC1E7731}">
      <dgm:prSet/>
      <dgm:spPr/>
      <dgm:t>
        <a:bodyPr/>
        <a:lstStyle/>
        <a:p>
          <a:endParaRPr lang="en-US"/>
        </a:p>
      </dgm:t>
    </dgm:pt>
    <dgm:pt modelId="{04CFEA9C-24FB-4681-AA5A-82CECC98FB38}" type="sibTrans" cxnId="{28426679-7ED8-490B-8388-9409FC1E7731}">
      <dgm:prSet/>
      <dgm:spPr/>
      <dgm:t>
        <a:bodyPr/>
        <a:lstStyle/>
        <a:p>
          <a:endParaRPr lang="en-US"/>
        </a:p>
      </dgm:t>
    </dgm:pt>
    <dgm:pt modelId="{6F3444E2-E14F-4C26-83BE-49E2B6969826}">
      <dgm:prSet phldrT="[Text]"/>
      <dgm:spPr/>
      <dgm:t>
        <a:bodyPr/>
        <a:lstStyle/>
        <a:p>
          <a:r>
            <a:rPr lang="en-US" dirty="0" smtClean="0">
              <a:solidFill>
                <a:schemeClr val="bg1"/>
              </a:solidFill>
            </a:rPr>
            <a:t>Accounting Operations</a:t>
          </a:r>
          <a:endParaRPr lang="en-US" dirty="0">
            <a:solidFill>
              <a:schemeClr val="bg1"/>
            </a:solidFill>
          </a:endParaRPr>
        </a:p>
      </dgm:t>
    </dgm:pt>
    <dgm:pt modelId="{745807A1-A305-4F81-BEC3-0A85DC491B8F}" type="parTrans" cxnId="{0B2C0B00-136D-4957-9784-0765C089C569}">
      <dgm:prSet/>
      <dgm:spPr/>
      <dgm:t>
        <a:bodyPr/>
        <a:lstStyle/>
        <a:p>
          <a:endParaRPr lang="en-US"/>
        </a:p>
      </dgm:t>
    </dgm:pt>
    <dgm:pt modelId="{9E09AB2F-CEAD-4B8A-97BC-9A73E2B08C8D}" type="sibTrans" cxnId="{0B2C0B00-136D-4957-9784-0765C089C569}">
      <dgm:prSet/>
      <dgm:spPr/>
      <dgm:t>
        <a:bodyPr/>
        <a:lstStyle/>
        <a:p>
          <a:endParaRPr lang="en-US"/>
        </a:p>
      </dgm:t>
    </dgm:pt>
    <dgm:pt modelId="{46DD7E07-7121-4732-8363-E1B69B779B97}">
      <dgm:prSet phldrT="[Text]"/>
      <dgm:spPr/>
      <dgm:t>
        <a:bodyPr/>
        <a:lstStyle/>
        <a:p>
          <a:r>
            <a:rPr lang="en-US" dirty="0" smtClean="0">
              <a:solidFill>
                <a:schemeClr val="bg1"/>
              </a:solidFill>
            </a:rPr>
            <a:t>Accounting Applications 3 - 8203330 </a:t>
          </a:r>
          <a:endParaRPr lang="en-US" dirty="0">
            <a:solidFill>
              <a:schemeClr val="bg1"/>
            </a:solidFill>
          </a:endParaRPr>
        </a:p>
      </dgm:t>
    </dgm:pt>
    <dgm:pt modelId="{E274C4F5-C3BF-493B-B249-81E9D9583A1A}" type="parTrans" cxnId="{B698CD2E-D0D5-45C7-A960-C60A72C20452}">
      <dgm:prSet/>
      <dgm:spPr/>
      <dgm:t>
        <a:bodyPr/>
        <a:lstStyle/>
        <a:p>
          <a:endParaRPr lang="en-US"/>
        </a:p>
      </dgm:t>
    </dgm:pt>
    <dgm:pt modelId="{79BA1505-12F3-4A09-8B82-F9F878934553}" type="sibTrans" cxnId="{B698CD2E-D0D5-45C7-A960-C60A72C20452}">
      <dgm:prSet/>
      <dgm:spPr/>
      <dgm:t>
        <a:bodyPr/>
        <a:lstStyle/>
        <a:p>
          <a:endParaRPr lang="en-US"/>
        </a:p>
      </dgm:t>
    </dgm:pt>
    <dgm:pt modelId="{05F20D11-E32D-49C8-94B3-49E349580745}">
      <dgm:prSet phldrT="[Text]"/>
      <dgm:spPr/>
      <dgm:t>
        <a:bodyPr/>
        <a:lstStyle/>
        <a:p>
          <a:r>
            <a:rPr lang="en-US" dirty="0" smtClean="0">
              <a:solidFill>
                <a:schemeClr val="bg1"/>
              </a:solidFill>
            </a:rPr>
            <a:t>Business Supervision and Management</a:t>
          </a:r>
          <a:endParaRPr lang="en-US" dirty="0">
            <a:solidFill>
              <a:schemeClr val="bg1"/>
            </a:solidFill>
          </a:endParaRPr>
        </a:p>
      </dgm:t>
    </dgm:pt>
    <dgm:pt modelId="{A25DA66A-A438-476E-B484-891D95DFD7DD}" type="parTrans" cxnId="{09A05CF7-1203-42C4-8BEB-190BDEA8F936}">
      <dgm:prSet/>
      <dgm:spPr/>
      <dgm:t>
        <a:bodyPr/>
        <a:lstStyle/>
        <a:p>
          <a:endParaRPr lang="en-US"/>
        </a:p>
      </dgm:t>
    </dgm:pt>
    <dgm:pt modelId="{5836BBC0-E64C-473D-B2DE-72D64CF2B0F7}" type="sibTrans" cxnId="{09A05CF7-1203-42C4-8BEB-190BDEA8F936}">
      <dgm:prSet/>
      <dgm:spPr/>
      <dgm:t>
        <a:bodyPr/>
        <a:lstStyle/>
        <a:p>
          <a:endParaRPr lang="en-US"/>
        </a:p>
      </dgm:t>
    </dgm:pt>
    <dgm:pt modelId="{12FF78AA-1267-47BF-854C-4ACA842CFDCE}">
      <dgm:prSet phldrT="[Text]"/>
      <dgm:spPr/>
      <dgm:t>
        <a:bodyPr/>
        <a:lstStyle/>
        <a:p>
          <a:r>
            <a:rPr lang="en-US" dirty="0" smtClean="0">
              <a:solidFill>
                <a:schemeClr val="bg1"/>
              </a:solidFill>
            </a:rPr>
            <a:t>Business Supervision 1 - 8215140</a:t>
          </a:r>
          <a:endParaRPr lang="en-US" dirty="0">
            <a:solidFill>
              <a:schemeClr val="bg1"/>
            </a:solidFill>
          </a:endParaRPr>
        </a:p>
      </dgm:t>
    </dgm:pt>
    <dgm:pt modelId="{21AFA457-8894-4C01-873B-180433807C14}" type="parTrans" cxnId="{6A81C50B-CC95-4D83-987E-416C2B29C6DB}">
      <dgm:prSet/>
      <dgm:spPr/>
      <dgm:t>
        <a:bodyPr/>
        <a:lstStyle/>
        <a:p>
          <a:endParaRPr lang="en-US"/>
        </a:p>
      </dgm:t>
    </dgm:pt>
    <dgm:pt modelId="{263EBAA9-C472-45E9-ACFD-3E65ACC1EEBA}" type="sibTrans" cxnId="{6A81C50B-CC95-4D83-987E-416C2B29C6DB}">
      <dgm:prSet/>
      <dgm:spPr/>
      <dgm:t>
        <a:bodyPr/>
        <a:lstStyle/>
        <a:p>
          <a:endParaRPr lang="en-US"/>
        </a:p>
      </dgm:t>
    </dgm:pt>
    <dgm:pt modelId="{44DDDCA0-A31B-4A6A-82AC-E2FB53FAC666}">
      <dgm:prSet phldrT="[Text]"/>
      <dgm:spPr/>
      <dgm:t>
        <a:bodyPr/>
        <a:lstStyle/>
        <a:p>
          <a:r>
            <a:rPr lang="en-US" dirty="0" smtClean="0">
              <a:solidFill>
                <a:schemeClr val="bg1"/>
              </a:solidFill>
            </a:rPr>
            <a:t>Microsoft MCAS Bundle Certification* MICRO061 or Microsoft Office Master MICRO017</a:t>
          </a:r>
          <a:endParaRPr lang="en-US" dirty="0">
            <a:solidFill>
              <a:schemeClr val="bg1"/>
            </a:solidFill>
          </a:endParaRPr>
        </a:p>
      </dgm:t>
    </dgm:pt>
    <dgm:pt modelId="{907FA2EA-5EC6-444B-8E7E-1F2C5AA18C18}" type="parTrans" cxnId="{0FB26722-33E6-4AC6-BBBF-AF05F4D53594}">
      <dgm:prSet/>
      <dgm:spPr/>
      <dgm:t>
        <a:bodyPr/>
        <a:lstStyle/>
        <a:p>
          <a:endParaRPr lang="en-US"/>
        </a:p>
      </dgm:t>
    </dgm:pt>
    <dgm:pt modelId="{87C77209-5C82-4F39-BA7A-3F00E0F0668A}" type="sibTrans" cxnId="{0FB26722-33E6-4AC6-BBBF-AF05F4D53594}">
      <dgm:prSet/>
      <dgm:spPr/>
      <dgm:t>
        <a:bodyPr/>
        <a:lstStyle/>
        <a:p>
          <a:endParaRPr lang="en-US"/>
        </a:p>
      </dgm:t>
    </dgm:pt>
    <dgm:pt modelId="{393C3DE0-A530-4C09-8D03-6BAD80572B8B}">
      <dgm:prSet phldrT="[Text]"/>
      <dgm:spPr/>
      <dgm:t>
        <a:bodyPr/>
        <a:lstStyle/>
        <a:p>
          <a:r>
            <a:rPr lang="en-US" dirty="0" smtClean="0">
              <a:solidFill>
                <a:schemeClr val="bg1"/>
              </a:solidFill>
            </a:rPr>
            <a:t>Microsoft MCAS Bundle Certification* MICRO061 or Microsoft Office Master MICRO017</a:t>
          </a:r>
          <a:endParaRPr lang="en-US" dirty="0">
            <a:solidFill>
              <a:schemeClr val="bg1"/>
            </a:solidFill>
          </a:endParaRPr>
        </a:p>
      </dgm:t>
    </dgm:pt>
    <dgm:pt modelId="{7D1C9A4D-431B-49C6-A099-4795F5CFA354}" type="sibTrans" cxnId="{E71BDF16-839E-41D7-891F-4FFF92F51F19}">
      <dgm:prSet/>
      <dgm:spPr/>
      <dgm:t>
        <a:bodyPr/>
        <a:lstStyle/>
        <a:p>
          <a:endParaRPr lang="en-US"/>
        </a:p>
      </dgm:t>
    </dgm:pt>
    <dgm:pt modelId="{5AD13598-4166-49C8-9B28-54117EE6F835}" type="parTrans" cxnId="{E71BDF16-839E-41D7-891F-4FFF92F51F19}">
      <dgm:prSet/>
      <dgm:spPr/>
      <dgm:t>
        <a:bodyPr/>
        <a:lstStyle/>
        <a:p>
          <a:endParaRPr lang="en-US"/>
        </a:p>
      </dgm:t>
    </dgm:pt>
    <dgm:pt modelId="{59448898-3FC3-4B26-A25A-417471A83B05}" type="pres">
      <dgm:prSet presAssocID="{28C5F0DB-2B96-435D-B7F3-667681EA0488}" presName="linear" presStyleCnt="0">
        <dgm:presLayoutVars>
          <dgm:dir/>
          <dgm:resizeHandles val="exact"/>
        </dgm:presLayoutVars>
      </dgm:prSet>
      <dgm:spPr/>
      <dgm:t>
        <a:bodyPr/>
        <a:lstStyle/>
        <a:p>
          <a:endParaRPr lang="en-US"/>
        </a:p>
      </dgm:t>
    </dgm:pt>
    <dgm:pt modelId="{7D93E373-4419-4959-890E-07ECF494A41E}" type="pres">
      <dgm:prSet presAssocID="{6BD7CB42-5512-47DD-9506-AAFB2A5E8547}" presName="comp" presStyleCnt="0"/>
      <dgm:spPr/>
    </dgm:pt>
    <dgm:pt modelId="{030AC260-FCCB-4723-A0CA-C08BD75502CE}" type="pres">
      <dgm:prSet presAssocID="{6BD7CB42-5512-47DD-9506-AAFB2A5E8547}" presName="box" presStyleLbl="node1" presStyleIdx="0" presStyleCnt="3" custLinFactNeighborY="4051"/>
      <dgm:spPr/>
      <dgm:t>
        <a:bodyPr/>
        <a:lstStyle/>
        <a:p>
          <a:endParaRPr lang="en-US"/>
        </a:p>
      </dgm:t>
    </dgm:pt>
    <dgm:pt modelId="{C98BE664-9B1A-4C2F-B66C-D7E303E6A1D9}" type="pres">
      <dgm:prSet presAssocID="{6BD7CB42-5512-47DD-9506-AAFB2A5E8547}"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825C756A-DB1D-409C-AE3D-CB959C7D3D98}" type="pres">
      <dgm:prSet presAssocID="{6BD7CB42-5512-47DD-9506-AAFB2A5E8547}" presName="text" presStyleLbl="node1" presStyleIdx="0" presStyleCnt="3">
        <dgm:presLayoutVars>
          <dgm:bulletEnabled val="1"/>
        </dgm:presLayoutVars>
      </dgm:prSet>
      <dgm:spPr/>
      <dgm:t>
        <a:bodyPr/>
        <a:lstStyle/>
        <a:p>
          <a:endParaRPr lang="en-US"/>
        </a:p>
      </dgm:t>
    </dgm:pt>
    <dgm:pt modelId="{CC77CAF6-18D7-40A7-8A58-80E0B3667435}" type="pres">
      <dgm:prSet presAssocID="{F4D53C64-E8F4-47FD-98E0-75B9CD87C1E0}" presName="spacer" presStyleCnt="0"/>
      <dgm:spPr/>
    </dgm:pt>
    <dgm:pt modelId="{1BC185F2-4CD2-4DC0-9E20-969EFEABCE2C}" type="pres">
      <dgm:prSet presAssocID="{6F3444E2-E14F-4C26-83BE-49E2B6969826}" presName="comp" presStyleCnt="0"/>
      <dgm:spPr/>
    </dgm:pt>
    <dgm:pt modelId="{132F2272-B4AB-4446-8F46-434CCB25872D}" type="pres">
      <dgm:prSet presAssocID="{6F3444E2-E14F-4C26-83BE-49E2B6969826}" presName="box" presStyleLbl="node1" presStyleIdx="1" presStyleCnt="3" custLinFactNeighborY="3139"/>
      <dgm:spPr/>
      <dgm:t>
        <a:bodyPr/>
        <a:lstStyle/>
        <a:p>
          <a:endParaRPr lang="en-US"/>
        </a:p>
      </dgm:t>
    </dgm:pt>
    <dgm:pt modelId="{3EED9057-C095-4C73-A8D7-CFC63AF6F757}" type="pres">
      <dgm:prSet presAssocID="{6F3444E2-E14F-4C26-83BE-49E2B6969826}" presName="img" presStyleLbl="fgImgPlace1" presStyleIdx="1" presStyleCnt="3"/>
      <dgm:spPr>
        <a:blipFill rotWithShape="0">
          <a:blip xmlns:r="http://schemas.openxmlformats.org/officeDocument/2006/relationships" r:embed="rId2"/>
          <a:stretch>
            <a:fillRect/>
          </a:stretch>
        </a:blipFill>
      </dgm:spPr>
    </dgm:pt>
    <dgm:pt modelId="{7F089EB0-22B0-47DB-8EB5-2BD4CAE9EDB4}" type="pres">
      <dgm:prSet presAssocID="{6F3444E2-E14F-4C26-83BE-49E2B6969826}" presName="text" presStyleLbl="node1" presStyleIdx="1" presStyleCnt="3">
        <dgm:presLayoutVars>
          <dgm:bulletEnabled val="1"/>
        </dgm:presLayoutVars>
      </dgm:prSet>
      <dgm:spPr/>
      <dgm:t>
        <a:bodyPr/>
        <a:lstStyle/>
        <a:p>
          <a:endParaRPr lang="en-US"/>
        </a:p>
      </dgm:t>
    </dgm:pt>
    <dgm:pt modelId="{37F52BE3-AD06-46D5-B7ED-514BC1A26B29}" type="pres">
      <dgm:prSet presAssocID="{9E09AB2F-CEAD-4B8A-97BC-9A73E2B08C8D}" presName="spacer" presStyleCnt="0"/>
      <dgm:spPr/>
    </dgm:pt>
    <dgm:pt modelId="{B26C0E24-DD95-4EA3-B39E-4716AA0D72AE}" type="pres">
      <dgm:prSet presAssocID="{05F20D11-E32D-49C8-94B3-49E349580745}" presName="comp" presStyleCnt="0"/>
      <dgm:spPr/>
    </dgm:pt>
    <dgm:pt modelId="{91EF24B6-ACA2-4B8D-A84F-D8A1096A83D9}" type="pres">
      <dgm:prSet presAssocID="{05F20D11-E32D-49C8-94B3-49E349580745}" presName="box" presStyleLbl="node1" presStyleIdx="2" presStyleCnt="3"/>
      <dgm:spPr/>
      <dgm:t>
        <a:bodyPr/>
        <a:lstStyle/>
        <a:p>
          <a:endParaRPr lang="en-US"/>
        </a:p>
      </dgm:t>
    </dgm:pt>
    <dgm:pt modelId="{BBF90D5E-0A95-4E94-825E-820ECC7EC170}" type="pres">
      <dgm:prSet presAssocID="{05F20D11-E32D-49C8-94B3-49E349580745}" presName="img" presStyleLbl="fgImgPlace1" presStyleIdx="2" presStyleCnt="3"/>
      <dgm:spPr>
        <a:blipFill rotWithShape="0">
          <a:blip xmlns:r="http://schemas.openxmlformats.org/officeDocument/2006/relationships" r:embed="rId2"/>
          <a:stretch>
            <a:fillRect/>
          </a:stretch>
        </a:blipFill>
      </dgm:spPr>
    </dgm:pt>
    <dgm:pt modelId="{B2B44509-1B87-4809-B647-74FD2D501FF2}" type="pres">
      <dgm:prSet presAssocID="{05F20D11-E32D-49C8-94B3-49E349580745}" presName="text" presStyleLbl="node1" presStyleIdx="2" presStyleCnt="3">
        <dgm:presLayoutVars>
          <dgm:bulletEnabled val="1"/>
        </dgm:presLayoutVars>
      </dgm:prSet>
      <dgm:spPr/>
      <dgm:t>
        <a:bodyPr/>
        <a:lstStyle/>
        <a:p>
          <a:endParaRPr lang="en-US"/>
        </a:p>
      </dgm:t>
    </dgm:pt>
  </dgm:ptLst>
  <dgm:cxnLst>
    <dgm:cxn modelId="{0618F6A9-A265-4BB0-BBE4-E39759733621}" type="presOf" srcId="{12FF78AA-1267-47BF-854C-4ACA842CFDCE}" destId="{B2B44509-1B87-4809-B647-74FD2D501FF2}" srcOrd="1" destOrd="1" presId="urn:microsoft.com/office/officeart/2005/8/layout/vList4"/>
    <dgm:cxn modelId="{04DB5355-E067-4EA0-8B2F-3720C34AF48E}" srcId="{6BD7CB42-5512-47DD-9506-AAFB2A5E8547}" destId="{CB8B9928-BE34-41EF-A925-38868376A800}" srcOrd="0" destOrd="0" parTransId="{CEEEB3B3-7E23-4361-AB10-12E5877DA19E}" sibTransId="{2436774A-C946-4D6C-95A3-A5A87045C2E4}"/>
    <dgm:cxn modelId="{B9254E41-2829-4040-9074-CFCFC003BB89}" type="presOf" srcId="{12FF78AA-1267-47BF-854C-4ACA842CFDCE}" destId="{91EF24B6-ACA2-4B8D-A84F-D8A1096A83D9}" srcOrd="0" destOrd="1" presId="urn:microsoft.com/office/officeart/2005/8/layout/vList4"/>
    <dgm:cxn modelId="{B24B3ABD-180A-47CF-BE9A-FEC1FD8CCFDB}" type="presOf" srcId="{28C5F0DB-2B96-435D-B7F3-667681EA0488}" destId="{59448898-3FC3-4B26-A25A-417471A83B05}" srcOrd="0" destOrd="0" presId="urn:microsoft.com/office/officeart/2005/8/layout/vList4"/>
    <dgm:cxn modelId="{9D3FD469-B971-4D4F-A3BA-55DFA6BA87B6}" type="presOf" srcId="{46DD7E07-7121-4732-8363-E1B69B779B97}" destId="{7F089EB0-22B0-47DB-8EB5-2BD4CAE9EDB4}" srcOrd="1" destOrd="1" presId="urn:microsoft.com/office/officeart/2005/8/layout/vList4"/>
    <dgm:cxn modelId="{09A05CF7-1203-42C4-8BEB-190BDEA8F936}" srcId="{28C5F0DB-2B96-435D-B7F3-667681EA0488}" destId="{05F20D11-E32D-49C8-94B3-49E349580745}" srcOrd="2" destOrd="0" parTransId="{A25DA66A-A438-476E-B484-891D95DFD7DD}" sibTransId="{5836BBC0-E64C-473D-B2DE-72D64CF2B0F7}"/>
    <dgm:cxn modelId="{0B2C0B00-136D-4957-9784-0765C089C569}" srcId="{28C5F0DB-2B96-435D-B7F3-667681EA0488}" destId="{6F3444E2-E14F-4C26-83BE-49E2B6969826}" srcOrd="1" destOrd="0" parTransId="{745807A1-A305-4F81-BEC3-0A85DC491B8F}" sibTransId="{9E09AB2F-CEAD-4B8A-97BC-9A73E2B08C8D}"/>
    <dgm:cxn modelId="{6A81C50B-CC95-4D83-987E-416C2B29C6DB}" srcId="{05F20D11-E32D-49C8-94B3-49E349580745}" destId="{12FF78AA-1267-47BF-854C-4ACA842CFDCE}" srcOrd="0" destOrd="0" parTransId="{21AFA457-8894-4C01-873B-180433807C14}" sibTransId="{263EBAA9-C472-45E9-ACFD-3E65ACC1EEBA}"/>
    <dgm:cxn modelId="{5FA764E6-EB4F-4AD2-80FB-7799E44C6CE5}" type="presOf" srcId="{E00580E6-051B-4ABC-8CFA-DEB8288335A3}" destId="{030AC260-FCCB-4723-A0CA-C08BD75502CE}" srcOrd="0" destOrd="2" presId="urn:microsoft.com/office/officeart/2005/8/layout/vList4"/>
    <dgm:cxn modelId="{28426679-7ED8-490B-8388-9409FC1E7731}" srcId="{CB8B9928-BE34-41EF-A925-38868376A800}" destId="{E00580E6-051B-4ABC-8CFA-DEB8288335A3}" srcOrd="0" destOrd="0" parTransId="{C69BAACB-EA87-4E6A-8FCC-15BE2E11951A}" sibTransId="{04CFEA9C-24FB-4681-AA5A-82CECC98FB38}"/>
    <dgm:cxn modelId="{D4DDC4F1-09FF-4F68-A4E2-11472DEB79AC}" type="presOf" srcId="{393C3DE0-A530-4C09-8D03-6BAD80572B8B}" destId="{7F089EB0-22B0-47DB-8EB5-2BD4CAE9EDB4}" srcOrd="1" destOrd="2" presId="urn:microsoft.com/office/officeart/2005/8/layout/vList4"/>
    <dgm:cxn modelId="{AFBA43AB-163A-4DF9-99C4-EE440178F14E}" type="presOf" srcId="{6F3444E2-E14F-4C26-83BE-49E2B6969826}" destId="{132F2272-B4AB-4446-8F46-434CCB25872D}" srcOrd="0" destOrd="0" presId="urn:microsoft.com/office/officeart/2005/8/layout/vList4"/>
    <dgm:cxn modelId="{B9E680FA-E147-4831-8FF9-87D32D2AAE0E}" type="presOf" srcId="{6BD7CB42-5512-47DD-9506-AAFB2A5E8547}" destId="{825C756A-DB1D-409C-AE3D-CB959C7D3D98}" srcOrd="1" destOrd="0" presId="urn:microsoft.com/office/officeart/2005/8/layout/vList4"/>
    <dgm:cxn modelId="{FDA04C2B-AD3B-4449-B970-A60DAAFC34A6}" type="presOf" srcId="{46DD7E07-7121-4732-8363-E1B69B779B97}" destId="{132F2272-B4AB-4446-8F46-434CCB25872D}" srcOrd="0" destOrd="1" presId="urn:microsoft.com/office/officeart/2005/8/layout/vList4"/>
    <dgm:cxn modelId="{AA67F869-A289-46E1-9CA6-26139CB2D0D6}" type="presOf" srcId="{44DDDCA0-A31B-4A6A-82AC-E2FB53FAC666}" destId="{91EF24B6-ACA2-4B8D-A84F-D8A1096A83D9}" srcOrd="0" destOrd="2" presId="urn:microsoft.com/office/officeart/2005/8/layout/vList4"/>
    <dgm:cxn modelId="{09F96AA2-6D5E-40DD-AD18-0C75C931F615}" type="presOf" srcId="{E00580E6-051B-4ABC-8CFA-DEB8288335A3}" destId="{825C756A-DB1D-409C-AE3D-CB959C7D3D98}" srcOrd="1" destOrd="2" presId="urn:microsoft.com/office/officeart/2005/8/layout/vList4"/>
    <dgm:cxn modelId="{44BF2E03-3412-4E9D-8C94-680A7B8F5750}" type="presOf" srcId="{6F3444E2-E14F-4C26-83BE-49E2B6969826}" destId="{7F089EB0-22B0-47DB-8EB5-2BD4CAE9EDB4}" srcOrd="1" destOrd="0" presId="urn:microsoft.com/office/officeart/2005/8/layout/vList4"/>
    <dgm:cxn modelId="{57DFE0AD-1289-49B7-9E45-1AE5C681347F}" type="presOf" srcId="{393C3DE0-A530-4C09-8D03-6BAD80572B8B}" destId="{132F2272-B4AB-4446-8F46-434CCB25872D}" srcOrd="0" destOrd="2" presId="urn:microsoft.com/office/officeart/2005/8/layout/vList4"/>
    <dgm:cxn modelId="{C95AEB3B-1A37-4602-9B6A-08757ABD2979}" srcId="{28C5F0DB-2B96-435D-B7F3-667681EA0488}" destId="{6BD7CB42-5512-47DD-9506-AAFB2A5E8547}" srcOrd="0" destOrd="0" parTransId="{56A375B1-3079-41A8-AF51-9F59033FBC97}" sibTransId="{F4D53C64-E8F4-47FD-98E0-75B9CD87C1E0}"/>
    <dgm:cxn modelId="{E84485A3-3F7C-47AF-8FBC-E062577BED67}" type="presOf" srcId="{CB8B9928-BE34-41EF-A925-38868376A800}" destId="{030AC260-FCCB-4723-A0CA-C08BD75502CE}" srcOrd="0" destOrd="1" presId="urn:microsoft.com/office/officeart/2005/8/layout/vList4"/>
    <dgm:cxn modelId="{4D630276-0FF6-49A2-B938-F5621581656F}" type="presOf" srcId="{05F20D11-E32D-49C8-94B3-49E349580745}" destId="{91EF24B6-ACA2-4B8D-A84F-D8A1096A83D9}" srcOrd="0" destOrd="0" presId="urn:microsoft.com/office/officeart/2005/8/layout/vList4"/>
    <dgm:cxn modelId="{B698CD2E-D0D5-45C7-A960-C60A72C20452}" srcId="{6F3444E2-E14F-4C26-83BE-49E2B6969826}" destId="{46DD7E07-7121-4732-8363-E1B69B779B97}" srcOrd="0" destOrd="0" parTransId="{E274C4F5-C3BF-493B-B249-81E9D9583A1A}" sibTransId="{79BA1505-12F3-4A09-8B82-F9F878934553}"/>
    <dgm:cxn modelId="{DFB1E4BA-922A-4956-9752-D9A6F6E1CDF3}" type="presOf" srcId="{6BD7CB42-5512-47DD-9506-AAFB2A5E8547}" destId="{030AC260-FCCB-4723-A0CA-C08BD75502CE}" srcOrd="0" destOrd="0" presId="urn:microsoft.com/office/officeart/2005/8/layout/vList4"/>
    <dgm:cxn modelId="{E71BDF16-839E-41D7-891F-4FFF92F51F19}" srcId="{46DD7E07-7121-4732-8363-E1B69B779B97}" destId="{393C3DE0-A530-4C09-8D03-6BAD80572B8B}" srcOrd="0" destOrd="0" parTransId="{5AD13598-4166-49C8-9B28-54117EE6F835}" sibTransId="{7D1C9A4D-431B-49C6-A099-4795F5CFA354}"/>
    <dgm:cxn modelId="{0FB26722-33E6-4AC6-BBBF-AF05F4D53594}" srcId="{12FF78AA-1267-47BF-854C-4ACA842CFDCE}" destId="{44DDDCA0-A31B-4A6A-82AC-E2FB53FAC666}" srcOrd="0" destOrd="0" parTransId="{907FA2EA-5EC6-444B-8E7E-1F2C5AA18C18}" sibTransId="{87C77209-5C82-4F39-BA7A-3F00E0F0668A}"/>
    <dgm:cxn modelId="{54275FF1-4C48-4DCF-BE2E-E99FD292DCEB}" type="presOf" srcId="{CB8B9928-BE34-41EF-A925-38868376A800}" destId="{825C756A-DB1D-409C-AE3D-CB959C7D3D98}" srcOrd="1" destOrd="1" presId="urn:microsoft.com/office/officeart/2005/8/layout/vList4"/>
    <dgm:cxn modelId="{62E68E56-E1E9-44DC-BEBB-5F11548C4432}" type="presOf" srcId="{44DDDCA0-A31B-4A6A-82AC-E2FB53FAC666}" destId="{B2B44509-1B87-4809-B647-74FD2D501FF2}" srcOrd="1" destOrd="2" presId="urn:microsoft.com/office/officeart/2005/8/layout/vList4"/>
    <dgm:cxn modelId="{BEEF8E86-F71A-4D0B-811E-988A31D6997F}" type="presOf" srcId="{05F20D11-E32D-49C8-94B3-49E349580745}" destId="{B2B44509-1B87-4809-B647-74FD2D501FF2}" srcOrd="1" destOrd="0" presId="urn:microsoft.com/office/officeart/2005/8/layout/vList4"/>
    <dgm:cxn modelId="{6E0B7189-8E88-409C-A989-DA21C85AF9AE}" type="presParOf" srcId="{59448898-3FC3-4B26-A25A-417471A83B05}" destId="{7D93E373-4419-4959-890E-07ECF494A41E}" srcOrd="0" destOrd="0" presId="urn:microsoft.com/office/officeart/2005/8/layout/vList4"/>
    <dgm:cxn modelId="{BA14450D-3626-455A-A715-2D309512AF4B}" type="presParOf" srcId="{7D93E373-4419-4959-890E-07ECF494A41E}" destId="{030AC260-FCCB-4723-A0CA-C08BD75502CE}" srcOrd="0" destOrd="0" presId="urn:microsoft.com/office/officeart/2005/8/layout/vList4"/>
    <dgm:cxn modelId="{CED115A2-3BA1-4E0E-AC8D-430D1C0F02E9}" type="presParOf" srcId="{7D93E373-4419-4959-890E-07ECF494A41E}" destId="{C98BE664-9B1A-4C2F-B66C-D7E303E6A1D9}" srcOrd="1" destOrd="0" presId="urn:microsoft.com/office/officeart/2005/8/layout/vList4"/>
    <dgm:cxn modelId="{34B93A0D-F4DF-4E7F-929A-7BD9C5293A9A}" type="presParOf" srcId="{7D93E373-4419-4959-890E-07ECF494A41E}" destId="{825C756A-DB1D-409C-AE3D-CB959C7D3D98}" srcOrd="2" destOrd="0" presId="urn:microsoft.com/office/officeart/2005/8/layout/vList4"/>
    <dgm:cxn modelId="{B6056006-4424-4ECB-8D63-DBEC568497DD}" type="presParOf" srcId="{59448898-3FC3-4B26-A25A-417471A83B05}" destId="{CC77CAF6-18D7-40A7-8A58-80E0B3667435}" srcOrd="1" destOrd="0" presId="urn:microsoft.com/office/officeart/2005/8/layout/vList4"/>
    <dgm:cxn modelId="{4716A937-E665-407B-B998-BEA7FE3B059E}" type="presParOf" srcId="{59448898-3FC3-4B26-A25A-417471A83B05}" destId="{1BC185F2-4CD2-4DC0-9E20-969EFEABCE2C}" srcOrd="2" destOrd="0" presId="urn:microsoft.com/office/officeart/2005/8/layout/vList4"/>
    <dgm:cxn modelId="{0B2C96B0-E7C9-4E16-A296-9436EF798656}" type="presParOf" srcId="{1BC185F2-4CD2-4DC0-9E20-969EFEABCE2C}" destId="{132F2272-B4AB-4446-8F46-434CCB25872D}" srcOrd="0" destOrd="0" presId="urn:microsoft.com/office/officeart/2005/8/layout/vList4"/>
    <dgm:cxn modelId="{CC47F59E-2606-4F44-B467-B75394410BC0}" type="presParOf" srcId="{1BC185F2-4CD2-4DC0-9E20-969EFEABCE2C}" destId="{3EED9057-C095-4C73-A8D7-CFC63AF6F757}" srcOrd="1" destOrd="0" presId="urn:microsoft.com/office/officeart/2005/8/layout/vList4"/>
    <dgm:cxn modelId="{173064C2-9552-490A-BB42-9C797BECAD2B}" type="presParOf" srcId="{1BC185F2-4CD2-4DC0-9E20-969EFEABCE2C}" destId="{7F089EB0-22B0-47DB-8EB5-2BD4CAE9EDB4}" srcOrd="2" destOrd="0" presId="urn:microsoft.com/office/officeart/2005/8/layout/vList4"/>
    <dgm:cxn modelId="{A3F55B16-05B0-4B6A-9B67-BB15AE3C9B4B}" type="presParOf" srcId="{59448898-3FC3-4B26-A25A-417471A83B05}" destId="{37F52BE3-AD06-46D5-B7ED-514BC1A26B29}" srcOrd="3" destOrd="0" presId="urn:microsoft.com/office/officeart/2005/8/layout/vList4"/>
    <dgm:cxn modelId="{EA440B70-D066-4A36-AE61-2084D9CB5E74}" type="presParOf" srcId="{59448898-3FC3-4B26-A25A-417471A83B05}" destId="{B26C0E24-DD95-4EA3-B39E-4716AA0D72AE}" srcOrd="4" destOrd="0" presId="urn:microsoft.com/office/officeart/2005/8/layout/vList4"/>
    <dgm:cxn modelId="{916A7D14-6385-4590-8F7B-98CACBB4E123}" type="presParOf" srcId="{B26C0E24-DD95-4EA3-B39E-4716AA0D72AE}" destId="{91EF24B6-ACA2-4B8D-A84F-D8A1096A83D9}" srcOrd="0" destOrd="0" presId="urn:microsoft.com/office/officeart/2005/8/layout/vList4"/>
    <dgm:cxn modelId="{237CB1A2-DB4F-4AE3-BFCC-944751D88F86}" type="presParOf" srcId="{B26C0E24-DD95-4EA3-B39E-4716AA0D72AE}" destId="{BBF90D5E-0A95-4E94-825E-820ECC7EC170}" srcOrd="1" destOrd="0" presId="urn:microsoft.com/office/officeart/2005/8/layout/vList4"/>
    <dgm:cxn modelId="{6007F2B7-C742-450E-9244-3FC0B0EBC9B4}" type="presParOf" srcId="{B26C0E24-DD95-4EA3-B39E-4716AA0D72AE}" destId="{B2B44509-1B87-4809-B647-74FD2D501FF2}"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0.01558</cdr:x>
      <cdr:y>0.01969</cdr:y>
    </cdr:from>
    <cdr:to>
      <cdr:x>0.17059</cdr:x>
      <cdr:y>0.18131</cdr:y>
    </cdr:to>
    <cdr:sp macro="" textlink="">
      <cdr:nvSpPr>
        <cdr:cNvPr id="9219" name="Text Box 2051"/>
        <cdr:cNvSpPr txBox="1">
          <a:spLocks xmlns:a="http://schemas.openxmlformats.org/drawingml/2006/main" noChangeArrowheads="1"/>
        </cdr:cNvSpPr>
      </cdr:nvSpPr>
      <cdr:spPr bwMode="auto">
        <a:xfrm xmlns:a="http://schemas.openxmlformats.org/drawingml/2006/main">
          <a:off x="50800" y="50800"/>
          <a:ext cx="473964" cy="391030"/>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2.xml><?xml version="1.0" encoding="utf-8"?>
<c:userShapes xmlns:c="http://schemas.openxmlformats.org/drawingml/2006/chart">
  <cdr:relSizeAnchor xmlns:cdr="http://schemas.openxmlformats.org/drawingml/2006/chartDrawing">
    <cdr:from>
      <cdr:x>0.33333</cdr:x>
      <cdr:y>0.75102</cdr:y>
    </cdr:from>
    <cdr:to>
      <cdr:x>0.47166</cdr:x>
      <cdr:y>0.80411</cdr:y>
    </cdr:to>
    <cdr:sp macro="" textlink="">
      <cdr:nvSpPr>
        <cdr:cNvPr id="6145" name="Text Box 1"/>
        <cdr:cNvSpPr txBox="1">
          <a:spLocks xmlns:a="http://schemas.openxmlformats.org/drawingml/2006/main" noChangeArrowheads="1"/>
        </cdr:cNvSpPr>
      </cdr:nvSpPr>
      <cdr:spPr bwMode="auto">
        <a:xfrm xmlns:a="http://schemas.openxmlformats.org/drawingml/2006/main">
          <a:off x="2133600" y="3505200"/>
          <a:ext cx="885429" cy="247784"/>
        </a:xfrm>
        <a:prstGeom xmlns:a="http://schemas.openxmlformats.org/drawingml/2006/main" prst="rect">
          <a:avLst/>
        </a:prstGeom>
        <a:noFill xmlns:a="http://schemas.openxmlformats.org/drawingml/2006/main"/>
        <a:ln xmlns:a="http://schemas.openxmlformats.org/drawingml/2006/main" w="2857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US" sz="1200" b="1" i="0" strike="noStrike" dirty="0">
              <a:solidFill>
                <a:srgbClr val="003300"/>
              </a:solidFill>
              <a:latin typeface="Calibri"/>
            </a:rPr>
            <a:t>ACADEMY</a:t>
          </a:r>
        </a:p>
      </cdr:txBody>
    </cdr:sp>
  </cdr:relSizeAnchor>
  <cdr:relSizeAnchor xmlns:cdr="http://schemas.openxmlformats.org/drawingml/2006/chartDrawing">
    <cdr:from>
      <cdr:x>0.22619</cdr:x>
      <cdr:y>0.71837</cdr:y>
    </cdr:from>
    <cdr:to>
      <cdr:x>0.33333</cdr:x>
      <cdr:y>0.79752</cdr:y>
    </cdr:to>
    <cdr:sp macro="" textlink="">
      <cdr:nvSpPr>
        <cdr:cNvPr id="6146" name="Text Box 2"/>
        <cdr:cNvSpPr txBox="1">
          <a:spLocks xmlns:a="http://schemas.openxmlformats.org/drawingml/2006/main" noChangeArrowheads="1"/>
        </cdr:cNvSpPr>
      </cdr:nvSpPr>
      <cdr:spPr bwMode="auto">
        <a:xfrm xmlns:a="http://schemas.openxmlformats.org/drawingml/2006/main">
          <a:off x="1447800" y="3352800"/>
          <a:ext cx="685800" cy="369413"/>
        </a:xfrm>
        <a:prstGeom xmlns:a="http://schemas.openxmlformats.org/drawingml/2006/main" prst="rect">
          <a:avLst/>
        </a:prstGeom>
        <a:noFill xmlns:a="http://schemas.openxmlformats.org/drawingml/2006/main"/>
        <a:ln xmlns:a="http://schemas.openxmlformats.org/drawingml/2006/main" w="2857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050" b="1" i="0" strike="noStrike" dirty="0">
              <a:ln>
                <a:noFill/>
              </a:ln>
              <a:solidFill>
                <a:srgbClr val="000000"/>
              </a:solidFill>
              <a:latin typeface="Calibri"/>
            </a:rPr>
            <a:t>NON-</a:t>
          </a:r>
        </a:p>
        <a:p xmlns:a="http://schemas.openxmlformats.org/drawingml/2006/main">
          <a:pPr algn="ctr" rtl="0">
            <a:defRPr sz="1000"/>
          </a:pPr>
          <a:r>
            <a:rPr lang="en-US" sz="1050" b="1" i="0" strike="noStrike" dirty="0">
              <a:ln>
                <a:noFill/>
              </a:ln>
              <a:solidFill>
                <a:srgbClr val="000000"/>
              </a:solidFill>
              <a:latin typeface="Calibri"/>
            </a:rPr>
            <a:t>ACADEMY</a:t>
          </a:r>
        </a:p>
      </cdr:txBody>
    </cdr:sp>
  </cdr:relSizeAnchor>
  <cdr:relSizeAnchor xmlns:cdr="http://schemas.openxmlformats.org/drawingml/2006/chartDrawing">
    <cdr:from>
      <cdr:x>0.21429</cdr:x>
      <cdr:y>0.08163</cdr:y>
    </cdr:from>
    <cdr:to>
      <cdr:x>0.56983</cdr:x>
      <cdr:y>0.14694</cdr:y>
    </cdr:to>
    <cdr:sp macro="" textlink="">
      <cdr:nvSpPr>
        <cdr:cNvPr id="6147" name="Text Box 3"/>
        <cdr:cNvSpPr txBox="1">
          <a:spLocks xmlns:a="http://schemas.openxmlformats.org/drawingml/2006/main" noChangeArrowheads="1"/>
        </cdr:cNvSpPr>
      </cdr:nvSpPr>
      <cdr:spPr bwMode="auto">
        <a:xfrm xmlns:a="http://schemas.openxmlformats.org/drawingml/2006/main">
          <a:off x="1371600" y="381000"/>
          <a:ext cx="2275798" cy="304800"/>
        </a:xfrm>
        <a:prstGeom xmlns:a="http://schemas.openxmlformats.org/drawingml/2006/main" prst="rect">
          <a:avLst/>
        </a:prstGeom>
        <a:solidFill xmlns:a="http://schemas.openxmlformats.org/drawingml/2006/main">
          <a:srgbClr val="FFFF00"/>
        </a:solidFill>
        <a:ln xmlns:a="http://schemas.openxmlformats.org/drawingml/2006/main" w="28575">
          <a:solidFill>
            <a:srgbClr val="000000"/>
          </a:solidFill>
          <a:miter lim="800000"/>
          <a:headEnd/>
          <a:tailEnd/>
        </a:ln>
      </cdr:spPr>
      <cdr:txBody>
        <a:bodyPr xmlns:a="http://schemas.openxmlformats.org/drawingml/2006/main" vertOverflow="clip" wrap="square" lIns="45720" tIns="41148" rIns="45720" bIns="0" anchor="t" upright="1"/>
        <a:lstStyle xmlns:a="http://schemas.openxmlformats.org/drawingml/2006/main"/>
        <a:p xmlns:a="http://schemas.openxmlformats.org/drawingml/2006/main">
          <a:pPr algn="ctr" rtl="0">
            <a:defRPr sz="1000"/>
          </a:pPr>
          <a:r>
            <a:rPr lang="en-US" sz="1600" b="1" dirty="0">
              <a:solidFill>
                <a:srgbClr val="000000"/>
              </a:solidFill>
              <a:latin typeface="Arial"/>
              <a:cs typeface="Arial"/>
            </a:rPr>
            <a:t>FCAT MATH</a:t>
          </a:r>
        </a:p>
      </cdr:txBody>
    </cdr:sp>
  </cdr:relSizeAnchor>
  <cdr:relSizeAnchor xmlns:cdr="http://schemas.openxmlformats.org/drawingml/2006/chartDrawing">
    <cdr:from>
      <cdr:x>0.58333</cdr:x>
      <cdr:y>0.2449</cdr:y>
    </cdr:from>
    <cdr:to>
      <cdr:x>0.96059</cdr:x>
      <cdr:y>0.3102</cdr:y>
    </cdr:to>
    <cdr:sp macro="" textlink="">
      <cdr:nvSpPr>
        <cdr:cNvPr id="6148" name="Text Box 4"/>
        <cdr:cNvSpPr txBox="1">
          <a:spLocks xmlns:a="http://schemas.openxmlformats.org/drawingml/2006/main" noChangeArrowheads="1"/>
        </cdr:cNvSpPr>
      </cdr:nvSpPr>
      <cdr:spPr bwMode="auto">
        <a:xfrm xmlns:a="http://schemas.openxmlformats.org/drawingml/2006/main">
          <a:off x="3733800" y="1143000"/>
          <a:ext cx="2414741" cy="304800"/>
        </a:xfrm>
        <a:prstGeom xmlns:a="http://schemas.openxmlformats.org/drawingml/2006/main" prst="rect">
          <a:avLst/>
        </a:prstGeom>
        <a:solidFill xmlns:a="http://schemas.openxmlformats.org/drawingml/2006/main">
          <a:srgbClr val="FFFF00"/>
        </a:solidFill>
        <a:ln xmlns:a="http://schemas.openxmlformats.org/drawingml/2006/main" w="38100">
          <a:solidFill>
            <a:srgbClr val="000000"/>
          </a:solidFill>
          <a:miter lim="800000"/>
          <a:headEnd/>
          <a:tailEnd/>
        </a:ln>
      </cdr:spPr>
      <cdr:txBody>
        <a:bodyPr xmlns:a="http://schemas.openxmlformats.org/drawingml/2006/main" vertOverflow="clip" wrap="square" lIns="45720" tIns="41148" rIns="45720" bIns="0" anchor="t" upright="1"/>
        <a:lstStyle xmlns:a="http://schemas.openxmlformats.org/drawingml/2006/main"/>
        <a:p xmlns:a="http://schemas.openxmlformats.org/drawingml/2006/main">
          <a:pPr algn="ctr" rtl="0">
            <a:defRPr sz="1000"/>
          </a:pPr>
          <a:r>
            <a:rPr lang="en-US" sz="1600" b="1" i="0" strike="noStrike" dirty="0">
              <a:solidFill>
                <a:srgbClr val="000000"/>
              </a:solidFill>
              <a:latin typeface="Arial"/>
              <a:cs typeface="Arial"/>
            </a:rPr>
            <a:t>FCAT READING</a:t>
          </a:r>
        </a:p>
      </cdr:txBody>
    </cdr:sp>
  </cdr:relSizeAnchor>
  <cdr:relSizeAnchor xmlns:cdr="http://schemas.openxmlformats.org/drawingml/2006/chartDrawing">
    <cdr:from>
      <cdr:x>0.58333</cdr:x>
      <cdr:y>0.71837</cdr:y>
    </cdr:from>
    <cdr:to>
      <cdr:x>0.69836</cdr:x>
      <cdr:y>0.79604</cdr:y>
    </cdr:to>
    <cdr:sp macro="" textlink="">
      <cdr:nvSpPr>
        <cdr:cNvPr id="6149" name="Text Box 5"/>
        <cdr:cNvSpPr txBox="1">
          <a:spLocks xmlns:a="http://schemas.openxmlformats.org/drawingml/2006/main" noChangeArrowheads="1"/>
        </cdr:cNvSpPr>
      </cdr:nvSpPr>
      <cdr:spPr bwMode="auto">
        <a:xfrm xmlns:a="http://schemas.openxmlformats.org/drawingml/2006/main">
          <a:off x="3733800" y="3352800"/>
          <a:ext cx="736254" cy="362505"/>
        </a:xfrm>
        <a:prstGeom xmlns:a="http://schemas.openxmlformats.org/drawingml/2006/main" prst="rect">
          <a:avLst/>
        </a:prstGeom>
        <a:noFill xmlns:a="http://schemas.openxmlformats.org/drawingml/2006/main"/>
        <a:ln xmlns:a="http://schemas.openxmlformats.org/drawingml/2006/main" w="2857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050" b="1" i="0" strike="noStrike" dirty="0">
              <a:solidFill>
                <a:srgbClr val="000000"/>
              </a:solidFill>
              <a:latin typeface="Calibri" pitchFamily="34" charset="0"/>
              <a:cs typeface="Arial"/>
            </a:rPr>
            <a:t>NON-ACADEMY</a:t>
          </a:r>
        </a:p>
      </cdr:txBody>
    </cdr:sp>
  </cdr:relSizeAnchor>
  <cdr:relSizeAnchor xmlns:cdr="http://schemas.openxmlformats.org/drawingml/2006/chartDrawing">
    <cdr:from>
      <cdr:x>0.70238</cdr:x>
      <cdr:y>0.75102</cdr:y>
    </cdr:from>
    <cdr:to>
      <cdr:x>0.82143</cdr:x>
      <cdr:y>0.80412</cdr:y>
    </cdr:to>
    <cdr:sp macro="" textlink="">
      <cdr:nvSpPr>
        <cdr:cNvPr id="6150" name="Text Box 6"/>
        <cdr:cNvSpPr txBox="1">
          <a:spLocks xmlns:a="http://schemas.openxmlformats.org/drawingml/2006/main" noChangeArrowheads="1"/>
        </cdr:cNvSpPr>
      </cdr:nvSpPr>
      <cdr:spPr bwMode="auto">
        <a:xfrm xmlns:a="http://schemas.openxmlformats.org/drawingml/2006/main">
          <a:off x="4495800" y="3505200"/>
          <a:ext cx="762000" cy="247831"/>
        </a:xfrm>
        <a:prstGeom xmlns:a="http://schemas.openxmlformats.org/drawingml/2006/main" prst="rect">
          <a:avLst/>
        </a:prstGeom>
        <a:noFill xmlns:a="http://schemas.openxmlformats.org/drawingml/2006/main"/>
        <a:ln xmlns:a="http://schemas.openxmlformats.org/drawingml/2006/main" w="28575">
          <a:noFill/>
          <a:miter lim="800000"/>
          <a:headEnd/>
          <a:tailEnd/>
        </a:ln>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en-US" sz="1200" b="1" i="0" strike="noStrike" dirty="0">
              <a:solidFill>
                <a:srgbClr val="003300"/>
              </a:solidFill>
              <a:latin typeface="Calibri"/>
            </a:rPr>
            <a:t>ACADEMY</a:t>
          </a:r>
        </a:p>
      </cdr:txBody>
    </cdr:sp>
  </cdr:relSizeAnchor>
  <cdr:relSizeAnchor xmlns:cdr="http://schemas.openxmlformats.org/drawingml/2006/chartDrawing">
    <cdr:from>
      <cdr:x>0.39286</cdr:x>
      <cdr:y>0.16327</cdr:y>
    </cdr:from>
    <cdr:to>
      <cdr:x>0.44707</cdr:x>
      <cdr:y>0.21886</cdr:y>
    </cdr:to>
    <cdr:sp macro="" textlink="">
      <cdr:nvSpPr>
        <cdr:cNvPr id="6151" name="Text Box 7"/>
        <cdr:cNvSpPr txBox="1">
          <a:spLocks xmlns:a="http://schemas.openxmlformats.org/drawingml/2006/main" noChangeArrowheads="1"/>
        </cdr:cNvSpPr>
      </cdr:nvSpPr>
      <cdr:spPr bwMode="auto">
        <a:xfrm xmlns:a="http://schemas.openxmlformats.org/drawingml/2006/main">
          <a:off x="2514600" y="762000"/>
          <a:ext cx="347030" cy="259490"/>
        </a:xfrm>
        <a:prstGeom xmlns:a="http://schemas.openxmlformats.org/drawingml/2006/main" prst="rect">
          <a:avLst/>
        </a:prstGeom>
        <a:solidFill xmlns:a="http://schemas.openxmlformats.org/drawingml/2006/main">
          <a:srgbClr val="FFFF00"/>
        </a:solidFill>
        <a:ln xmlns:a="http://schemas.openxmlformats.org/drawingml/2006/main" w="28575">
          <a:solidFill>
            <a:srgbClr val="000000"/>
          </a:solid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strike="noStrike" dirty="0">
              <a:solidFill>
                <a:srgbClr val="000000"/>
              </a:solidFill>
              <a:latin typeface="Arial"/>
              <a:cs typeface="Arial"/>
            </a:rPr>
            <a:t>341</a:t>
          </a:r>
        </a:p>
      </cdr:txBody>
    </cdr:sp>
  </cdr:relSizeAnchor>
  <cdr:relSizeAnchor xmlns:cdr="http://schemas.openxmlformats.org/drawingml/2006/chartDrawing">
    <cdr:from>
      <cdr:x>0.7619</cdr:x>
      <cdr:y>0.32653</cdr:y>
    </cdr:from>
    <cdr:to>
      <cdr:x>0.81426</cdr:x>
      <cdr:y>0.38611</cdr:y>
    </cdr:to>
    <cdr:sp macro="" textlink="">
      <cdr:nvSpPr>
        <cdr:cNvPr id="6152" name="Text Box 8"/>
        <cdr:cNvSpPr txBox="1">
          <a:spLocks xmlns:a="http://schemas.openxmlformats.org/drawingml/2006/main" noChangeArrowheads="1"/>
        </cdr:cNvSpPr>
      </cdr:nvSpPr>
      <cdr:spPr bwMode="auto">
        <a:xfrm xmlns:a="http://schemas.openxmlformats.org/drawingml/2006/main">
          <a:off x="4876800" y="1524000"/>
          <a:ext cx="335109" cy="278090"/>
        </a:xfrm>
        <a:prstGeom xmlns:a="http://schemas.openxmlformats.org/drawingml/2006/main" prst="rect">
          <a:avLst/>
        </a:prstGeom>
        <a:solidFill xmlns:a="http://schemas.openxmlformats.org/drawingml/2006/main">
          <a:srgbClr val="FFFF00"/>
        </a:solidFill>
        <a:ln xmlns:a="http://schemas.openxmlformats.org/drawingml/2006/main" w="28575">
          <a:solidFill>
            <a:srgbClr val="000000"/>
          </a:solid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strike="noStrike" dirty="0">
              <a:solidFill>
                <a:srgbClr val="000000"/>
              </a:solidFill>
              <a:latin typeface="Arial"/>
              <a:cs typeface="Arial"/>
            </a:rPr>
            <a:t>319</a:t>
          </a:r>
        </a:p>
      </cdr:txBody>
    </cdr:sp>
  </cdr:relSizeAnchor>
  <cdr:relSizeAnchor xmlns:cdr="http://schemas.openxmlformats.org/drawingml/2006/chartDrawing">
    <cdr:from>
      <cdr:x>0.63095</cdr:x>
      <cdr:y>0.5551</cdr:y>
    </cdr:from>
    <cdr:to>
      <cdr:x>0.68625</cdr:x>
      <cdr:y>0.60841</cdr:y>
    </cdr:to>
    <cdr:sp macro="" textlink="">
      <cdr:nvSpPr>
        <cdr:cNvPr id="6153" name="Text Box 9"/>
        <cdr:cNvSpPr txBox="1">
          <a:spLocks xmlns:a="http://schemas.openxmlformats.org/drawingml/2006/main" noChangeArrowheads="1"/>
        </cdr:cNvSpPr>
      </cdr:nvSpPr>
      <cdr:spPr bwMode="auto">
        <a:xfrm xmlns:a="http://schemas.openxmlformats.org/drawingml/2006/main">
          <a:off x="4038600" y="2590800"/>
          <a:ext cx="353943" cy="248803"/>
        </a:xfrm>
        <a:prstGeom xmlns:a="http://schemas.openxmlformats.org/drawingml/2006/main" prst="rect">
          <a:avLst/>
        </a:prstGeom>
        <a:solidFill xmlns:a="http://schemas.openxmlformats.org/drawingml/2006/main">
          <a:srgbClr val="FFFF00"/>
        </a:solidFill>
        <a:ln xmlns:a="http://schemas.openxmlformats.org/drawingml/2006/main" w="28575">
          <a:solidFill>
            <a:srgbClr val="000000"/>
          </a:solid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strike="noStrike">
              <a:solidFill>
                <a:srgbClr val="000000"/>
              </a:solidFill>
              <a:latin typeface="Arial"/>
              <a:cs typeface="Arial"/>
            </a:rPr>
            <a:t>288</a:t>
          </a:r>
        </a:p>
      </cdr:txBody>
    </cdr:sp>
  </cdr:relSizeAnchor>
  <cdr:relSizeAnchor xmlns:cdr="http://schemas.openxmlformats.org/drawingml/2006/chartDrawing">
    <cdr:from>
      <cdr:x>0.00612</cdr:x>
      <cdr:y>0.00839</cdr:y>
    </cdr:from>
    <cdr:to>
      <cdr:x>0.13799</cdr:x>
      <cdr:y>0.11876</cdr:y>
    </cdr:to>
    <cdr:pic>
      <cdr:nvPicPr>
        <cdr:cNvPr id="6156" name="Picture 12"/>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50800" y="50800"/>
          <a:ext cx="1026171" cy="626540"/>
        </a:xfrm>
        <a:prstGeom xmlns:a="http://schemas.openxmlformats.org/drawingml/2006/main" prst="rect">
          <a:avLst/>
        </a:prstGeom>
        <a:noFill xmlns:a="http://schemas.openxmlformats.org/drawingml/2006/main"/>
        <a:ln xmlns:a="http://schemas.openxmlformats.org/drawingml/2006/main" w="9525" algn="in">
          <a:noFill/>
          <a:miter lim="800000"/>
          <a:headEnd/>
          <a:tailEnd/>
        </a:ln>
        <a:effectLst xmlns:a="http://schemas.openxmlformats.org/drawingml/2006/main"/>
      </cdr:spPr>
    </cdr:pic>
  </cdr:relSizeAnchor>
  <cdr:relSizeAnchor xmlns:cdr="http://schemas.openxmlformats.org/drawingml/2006/chartDrawing">
    <cdr:from>
      <cdr:x>0.016</cdr:x>
      <cdr:y>0.84265</cdr:y>
    </cdr:from>
    <cdr:to>
      <cdr:x>0.99018</cdr:x>
      <cdr:y>0.99161</cdr:y>
    </cdr:to>
    <cdr:sp macro="" textlink="">
      <cdr:nvSpPr>
        <cdr:cNvPr id="6154" name="Text Box 10"/>
        <cdr:cNvSpPr txBox="1">
          <a:spLocks xmlns:a="http://schemas.openxmlformats.org/drawingml/2006/main" noChangeArrowheads="1"/>
        </cdr:cNvSpPr>
      </cdr:nvSpPr>
      <cdr:spPr bwMode="auto">
        <a:xfrm xmlns:a="http://schemas.openxmlformats.org/drawingml/2006/main">
          <a:off x="127667" y="4786830"/>
          <a:ext cx="7580983" cy="8456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200" b="1" i="0" strike="noStrike">
              <a:solidFill>
                <a:srgbClr val="000000"/>
              </a:solidFill>
              <a:latin typeface="Calibri"/>
            </a:rPr>
            <a:t>NINE HIGH SCHOOLS:  ATLANTIC, FOREST HILL,  JOHN I. LEONARD, LAKE WORTH, </a:t>
          </a:r>
        </a:p>
        <a:p xmlns:a="http://schemas.openxmlformats.org/drawingml/2006/main">
          <a:pPr algn="ctr" rtl="0">
            <a:defRPr sz="1000"/>
          </a:pPr>
          <a:r>
            <a:rPr lang="en-US" sz="1200" b="1" i="0" strike="noStrike">
              <a:solidFill>
                <a:srgbClr val="000000"/>
              </a:solidFill>
              <a:latin typeface="Calibri"/>
            </a:rPr>
            <a:t>PALM BEACH GARDENS, PALM BEACH LAKES, SEMINOLE RIDGE, WEST BOCA, WILLIAM T. DWYER</a:t>
          </a:r>
          <a:r>
            <a:rPr lang="en-US" sz="1425" b="1" i="0" strike="noStrike">
              <a:solidFill>
                <a:srgbClr val="000000"/>
              </a:solidFill>
              <a:latin typeface="Calibri"/>
            </a:rPr>
            <a:t> </a:t>
          </a:r>
          <a:endParaRPr lang="en-US" sz="1425" b="0" i="0" strike="noStrike">
            <a:solidFill>
              <a:srgbClr val="000000"/>
            </a:solidFill>
            <a:latin typeface="Arial"/>
            <a:cs typeface="Arial"/>
          </a:endParaRPr>
        </a:p>
        <a:p xmlns:a="http://schemas.openxmlformats.org/drawingml/2006/main">
          <a:pPr algn="ctr" rtl="0">
            <a:defRPr sz="1000"/>
          </a:pPr>
          <a:r>
            <a:rPr lang="en-US" sz="1200" b="1" i="0" strike="noStrike">
              <a:solidFill>
                <a:srgbClr val="FF0000"/>
              </a:solidFill>
              <a:latin typeface="Calibri"/>
            </a:rPr>
            <a:t>Prepared by Career Education, Connie Scotchel-Gross, Manager, (561) 357-7537, scotche@palmbeach.k12.fl.us</a:t>
          </a:r>
          <a:endParaRPr lang="en-US" sz="1000" b="1" i="0" strike="noStrike">
            <a:solidFill>
              <a:srgbClr val="FF0000"/>
            </a:solidFill>
            <a:latin typeface="Arial"/>
            <a:cs typeface="Arial"/>
          </a:endParaRPr>
        </a:p>
        <a:p xmlns:a="http://schemas.openxmlformats.org/drawingml/2006/main">
          <a:pPr algn="ctr" rtl="0">
            <a:defRPr sz="1000"/>
          </a:pPr>
          <a:r>
            <a:rPr lang="en-US" sz="1000" b="1" i="0" u="sng" strike="noStrike">
              <a:solidFill>
                <a:srgbClr val="0000FF"/>
              </a:solidFill>
              <a:latin typeface="Arial"/>
              <a:cs typeface="Arial"/>
            </a:rPr>
            <a:t>www.palmbeach.k12.fl.us/careered</a:t>
          </a:r>
          <a:endParaRPr lang="en-US" sz="1000" b="1" i="0" u="sng" strike="noStrike">
            <a:solidFill>
              <a:srgbClr val="FF0000"/>
            </a:solidFill>
            <a:latin typeface="Arial"/>
            <a:cs typeface="Arial"/>
          </a:endParaRPr>
        </a:p>
        <a:p xmlns:a="http://schemas.openxmlformats.org/drawingml/2006/main">
          <a:pPr algn="ctr" rtl="0">
            <a:defRPr sz="1000"/>
          </a:pPr>
          <a:endParaRPr lang="en-US" sz="1200" b="1" i="0" strike="noStrike">
            <a:solidFill>
              <a:srgbClr val="FF0000"/>
            </a:solidFill>
            <a:latin typeface="Arial"/>
            <a:cs typeface="Arial"/>
          </a:endParaRPr>
        </a:p>
        <a:p xmlns:a="http://schemas.openxmlformats.org/drawingml/2006/main">
          <a:pPr algn="ctr" rtl="0">
            <a:defRPr sz="1000"/>
          </a:pPr>
          <a:endParaRPr lang="en-US" sz="1200" b="1" i="0" strike="noStrike">
            <a:solidFill>
              <a:srgbClr val="FF0000"/>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0.52516</cdr:x>
      <cdr:y>0.75647</cdr:y>
    </cdr:from>
    <cdr:to>
      <cdr:x>0.69859</cdr:x>
      <cdr:y>0.8102</cdr:y>
    </cdr:to>
    <cdr:sp macro="" textlink="">
      <cdr:nvSpPr>
        <cdr:cNvPr id="3074" name="Text Box 2"/>
        <cdr:cNvSpPr txBox="1">
          <a:spLocks xmlns:a="http://schemas.openxmlformats.org/drawingml/2006/main" noChangeArrowheads="1"/>
        </cdr:cNvSpPr>
      </cdr:nvSpPr>
      <cdr:spPr bwMode="auto">
        <a:xfrm xmlns:a="http://schemas.openxmlformats.org/drawingml/2006/main">
          <a:off x="3429000" y="3276600"/>
          <a:ext cx="1132367" cy="232729"/>
        </a:xfrm>
        <a:prstGeom xmlns:a="http://schemas.openxmlformats.org/drawingml/2006/main" prst="rect">
          <a:avLst/>
        </a:prstGeom>
        <a:solidFill xmlns:a="http://schemas.openxmlformats.org/drawingml/2006/main">
          <a:srgbClr val="993366"/>
        </a:solidFill>
        <a:ln xmlns:a="http://schemas.openxmlformats.org/drawingml/2006/main" w="38100">
          <a:noFill/>
          <a:miter lim="800000"/>
          <a:headEnd/>
          <a:tailEnd/>
        </a:ln>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050" b="1" i="0" strike="noStrike" dirty="0">
              <a:solidFill>
                <a:srgbClr val="000000"/>
              </a:solidFill>
              <a:latin typeface="Calibri" pitchFamily="34" charset="0"/>
              <a:cs typeface="Arial"/>
            </a:rPr>
            <a:t>NON-ACADEMY</a:t>
          </a:r>
        </a:p>
      </cdr:txBody>
    </cdr:sp>
  </cdr:relSizeAnchor>
  <cdr:relSizeAnchor xmlns:cdr="http://schemas.openxmlformats.org/drawingml/2006/chartDrawing">
    <cdr:from>
      <cdr:x>0.3151</cdr:x>
      <cdr:y>0.75647</cdr:y>
    </cdr:from>
    <cdr:to>
      <cdr:x>0.49015</cdr:x>
      <cdr:y>0.81094</cdr:y>
    </cdr:to>
    <cdr:sp macro="" textlink="">
      <cdr:nvSpPr>
        <cdr:cNvPr id="3075" name="Text Box 3"/>
        <cdr:cNvSpPr txBox="1">
          <a:spLocks xmlns:a="http://schemas.openxmlformats.org/drawingml/2006/main" noChangeArrowheads="1"/>
        </cdr:cNvSpPr>
      </cdr:nvSpPr>
      <cdr:spPr bwMode="auto">
        <a:xfrm xmlns:a="http://schemas.openxmlformats.org/drawingml/2006/main">
          <a:off x="2057401" y="3276600"/>
          <a:ext cx="1143000" cy="235934"/>
        </a:xfrm>
        <a:prstGeom xmlns:a="http://schemas.openxmlformats.org/drawingml/2006/main" prst="rect">
          <a:avLst/>
        </a:prstGeom>
        <a:solidFill xmlns:a="http://schemas.openxmlformats.org/drawingml/2006/main">
          <a:srgbClr val="CCFFFF"/>
        </a:solidFill>
        <a:ln xmlns:a="http://schemas.openxmlformats.org/drawingml/2006/main" w="38100">
          <a:noFill/>
          <a:miter lim="800000"/>
          <a:headEnd/>
          <a:tailEnd/>
        </a:ln>
      </cdr:spPr>
      <cdr:txBody>
        <a:bodyPr xmlns:a="http://schemas.openxmlformats.org/drawingml/2006/main" vertOverflow="clip" wrap="square" lIns="36576" tIns="36576" rIns="36576" bIns="0" anchor="t" upright="1"/>
        <a:lstStyle xmlns:a="http://schemas.openxmlformats.org/drawingml/2006/main"/>
        <a:p xmlns:a="http://schemas.openxmlformats.org/drawingml/2006/main">
          <a:pPr algn="ctr" rtl="0">
            <a:defRPr sz="1000"/>
          </a:pPr>
          <a:r>
            <a:rPr lang="en-US" sz="1050" b="1" i="0" strike="noStrike" dirty="0">
              <a:solidFill>
                <a:srgbClr val="003300"/>
              </a:solidFill>
              <a:latin typeface="Calibri"/>
            </a:rPr>
            <a:t>ACADEMY</a:t>
          </a:r>
          <a:endParaRPr lang="en-US" sz="1800" b="1" i="0" strike="noStrike" dirty="0">
            <a:solidFill>
              <a:srgbClr val="003300"/>
            </a:solidFill>
            <a:latin typeface="Calibri"/>
          </a:endParaRPr>
        </a:p>
      </cdr:txBody>
    </cdr:sp>
  </cdr:relSizeAnchor>
  <cdr:relSizeAnchor xmlns:cdr="http://schemas.openxmlformats.org/drawingml/2006/chartDrawing">
    <cdr:from>
      <cdr:x>0.38512</cdr:x>
      <cdr:y>0.17592</cdr:y>
    </cdr:from>
    <cdr:to>
      <cdr:x>0.4828</cdr:x>
      <cdr:y>0.24069</cdr:y>
    </cdr:to>
    <cdr:sp macro="" textlink="">
      <cdr:nvSpPr>
        <cdr:cNvPr id="3076" name="Text Box 4"/>
        <cdr:cNvSpPr txBox="1">
          <a:spLocks xmlns:a="http://schemas.openxmlformats.org/drawingml/2006/main" noChangeArrowheads="1"/>
        </cdr:cNvSpPr>
      </cdr:nvSpPr>
      <cdr:spPr bwMode="auto">
        <a:xfrm xmlns:a="http://schemas.openxmlformats.org/drawingml/2006/main">
          <a:off x="2514600" y="762000"/>
          <a:ext cx="637807" cy="280554"/>
        </a:xfrm>
        <a:prstGeom xmlns:a="http://schemas.openxmlformats.org/drawingml/2006/main" prst="rect">
          <a:avLst/>
        </a:prstGeom>
        <a:solidFill xmlns:a="http://schemas.openxmlformats.org/drawingml/2006/main">
          <a:srgbClr val="FFFF00"/>
        </a:solidFill>
        <a:ln xmlns:a="http://schemas.openxmlformats.org/drawingml/2006/main" w="28575">
          <a:solidFill>
            <a:srgbClr val="000000"/>
          </a:solidFill>
          <a:miter lim="800000"/>
          <a:headEnd/>
          <a:tailEnd/>
        </a:ln>
      </cdr:spPr>
      <cdr:txBody>
        <a:bodyPr xmlns:a="http://schemas.openxmlformats.org/drawingml/2006/main" vertOverflow="clip" wrap="square" lIns="36576" tIns="36576" rIns="0" bIns="0" anchor="t" upright="1"/>
        <a:lstStyle xmlns:a="http://schemas.openxmlformats.org/drawingml/2006/main"/>
        <a:p xmlns:a="http://schemas.openxmlformats.org/drawingml/2006/main">
          <a:pPr algn="ctr" rtl="0">
            <a:defRPr sz="1000"/>
          </a:pPr>
          <a:r>
            <a:rPr lang="en-US" sz="1600" b="1" i="0" strike="noStrike" dirty="0">
              <a:solidFill>
                <a:srgbClr val="000000"/>
              </a:solidFill>
              <a:latin typeface="Calibri"/>
            </a:rPr>
            <a:t>2.93</a:t>
          </a:r>
        </a:p>
      </cdr:txBody>
    </cdr:sp>
  </cdr:relSizeAnchor>
  <cdr:relSizeAnchor xmlns:cdr="http://schemas.openxmlformats.org/drawingml/2006/chartDrawing">
    <cdr:from>
      <cdr:x>0.59519</cdr:x>
      <cdr:y>0.54536</cdr:y>
    </cdr:from>
    <cdr:to>
      <cdr:x>0.69082</cdr:x>
      <cdr:y>0.61636</cdr:y>
    </cdr:to>
    <cdr:sp macro="" textlink="">
      <cdr:nvSpPr>
        <cdr:cNvPr id="3077" name="Text Box 5"/>
        <cdr:cNvSpPr txBox="1">
          <a:spLocks xmlns:a="http://schemas.openxmlformats.org/drawingml/2006/main" noChangeArrowheads="1"/>
        </cdr:cNvSpPr>
      </cdr:nvSpPr>
      <cdr:spPr bwMode="auto">
        <a:xfrm xmlns:a="http://schemas.openxmlformats.org/drawingml/2006/main">
          <a:off x="3886200" y="2362200"/>
          <a:ext cx="624459" cy="307536"/>
        </a:xfrm>
        <a:prstGeom xmlns:a="http://schemas.openxmlformats.org/drawingml/2006/main" prst="rect">
          <a:avLst/>
        </a:prstGeom>
        <a:solidFill xmlns:a="http://schemas.openxmlformats.org/drawingml/2006/main">
          <a:srgbClr val="FFFF00"/>
        </a:solidFill>
        <a:ln xmlns:a="http://schemas.openxmlformats.org/drawingml/2006/main" w="28575">
          <a:solidFill>
            <a:srgbClr val="000000"/>
          </a:solidFill>
          <a:miter lim="800000"/>
          <a:headEnd/>
          <a:tailEnd/>
        </a:ln>
      </cdr:spPr>
      <cdr:txBody>
        <a:bodyPr xmlns:a="http://schemas.openxmlformats.org/drawingml/2006/main" vertOverflow="clip" wrap="square" lIns="36576" tIns="36576" rIns="0" bIns="0" anchor="t" upright="1"/>
        <a:lstStyle xmlns:a="http://schemas.openxmlformats.org/drawingml/2006/main"/>
        <a:p xmlns:a="http://schemas.openxmlformats.org/drawingml/2006/main">
          <a:pPr algn="ctr" rtl="0">
            <a:defRPr sz="1000"/>
          </a:pPr>
          <a:r>
            <a:rPr lang="en-US" sz="1600" b="1" i="0" strike="noStrike" dirty="0">
              <a:solidFill>
                <a:srgbClr val="000000"/>
              </a:solidFill>
              <a:latin typeface="Calibri"/>
            </a:rPr>
            <a:t>2.58</a:t>
          </a:r>
        </a:p>
      </cdr:txBody>
    </cdr:sp>
  </cdr:relSizeAnchor>
  <cdr:relSizeAnchor xmlns:cdr="http://schemas.openxmlformats.org/drawingml/2006/chartDrawing">
    <cdr:from>
      <cdr:x>0.10503</cdr:x>
      <cdr:y>0.87961</cdr:y>
    </cdr:from>
    <cdr:to>
      <cdr:x>0.99765</cdr:x>
      <cdr:y>0.99194</cdr:y>
    </cdr:to>
    <cdr:sp macro="" textlink="">
      <cdr:nvSpPr>
        <cdr:cNvPr id="7" name="Text Box 1"/>
        <cdr:cNvSpPr txBox="1">
          <a:spLocks xmlns:a="http://schemas.openxmlformats.org/drawingml/2006/main" noChangeArrowheads="1"/>
        </cdr:cNvSpPr>
      </cdr:nvSpPr>
      <cdr:spPr bwMode="auto">
        <a:xfrm xmlns:a="http://schemas.openxmlformats.org/drawingml/2006/main">
          <a:off x="685800" y="3810000"/>
          <a:ext cx="5828261" cy="4865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27432" bIns="0" anchor="t" upright="1"/>
        <a:lstStyle xmlns:a="http://schemas.openxmlformats.org/drawingml/2006/main">
          <a:lvl1pPr marL="0" indent="0">
            <a:defRPr sz="1100">
              <a:latin typeface="Franklin Gothic Book"/>
            </a:defRPr>
          </a:lvl1pPr>
          <a:lvl2pPr marL="457200" indent="0">
            <a:defRPr sz="1100">
              <a:latin typeface="Franklin Gothic Book"/>
            </a:defRPr>
          </a:lvl2pPr>
          <a:lvl3pPr marL="914400" indent="0">
            <a:defRPr sz="1100">
              <a:latin typeface="Franklin Gothic Book"/>
            </a:defRPr>
          </a:lvl3pPr>
          <a:lvl4pPr marL="1371600" indent="0">
            <a:defRPr sz="1100">
              <a:latin typeface="Franklin Gothic Book"/>
            </a:defRPr>
          </a:lvl4pPr>
          <a:lvl5pPr marL="1828800" indent="0">
            <a:defRPr sz="1100">
              <a:latin typeface="Franklin Gothic Book"/>
            </a:defRPr>
          </a:lvl5pPr>
          <a:lvl6pPr marL="2286000" indent="0">
            <a:defRPr sz="1100">
              <a:latin typeface="Franklin Gothic Book"/>
            </a:defRPr>
          </a:lvl6pPr>
          <a:lvl7pPr marL="2743200" indent="0">
            <a:defRPr sz="1100">
              <a:latin typeface="Franklin Gothic Book"/>
            </a:defRPr>
          </a:lvl7pPr>
          <a:lvl8pPr marL="3200400" indent="0">
            <a:defRPr sz="1100">
              <a:latin typeface="Franklin Gothic Book"/>
            </a:defRPr>
          </a:lvl8pPr>
          <a:lvl9pPr marL="3657600" indent="0">
            <a:defRPr sz="1100">
              <a:latin typeface="Franklin Gothic Book"/>
            </a:defRPr>
          </a:lvl9pPr>
        </a:lstStyle>
        <a:p xmlns:a="http://schemas.openxmlformats.org/drawingml/2006/main">
          <a:pPr algn="ctr" rtl="0">
            <a:defRPr sz="1000"/>
          </a:pPr>
          <a:r>
            <a:rPr lang="en-US" sz="900" b="1" i="0" strike="noStrike" dirty="0">
              <a:solidFill>
                <a:srgbClr val="000000"/>
              </a:solidFill>
              <a:latin typeface="Arial"/>
              <a:cs typeface="Arial"/>
            </a:rPr>
            <a:t>NINE HIGH SCHOOLS: </a:t>
          </a:r>
        </a:p>
        <a:p xmlns:a="http://schemas.openxmlformats.org/drawingml/2006/main">
          <a:pPr algn="ctr" rtl="0">
            <a:defRPr sz="1000"/>
          </a:pPr>
          <a:r>
            <a:rPr lang="en-US" sz="900" b="1" i="0" strike="noStrike" dirty="0">
              <a:solidFill>
                <a:srgbClr val="000000"/>
              </a:solidFill>
              <a:latin typeface="Arial"/>
              <a:cs typeface="Arial"/>
            </a:rPr>
            <a:t>ATLANTIC, FOREST HILL,  JOHN I. LEONARD, LAKE WORTH, PALM BEACH GARDENS, </a:t>
          </a:r>
        </a:p>
        <a:p xmlns:a="http://schemas.openxmlformats.org/drawingml/2006/main">
          <a:pPr algn="ctr" rtl="0">
            <a:defRPr sz="1000"/>
          </a:pPr>
          <a:r>
            <a:rPr lang="en-US" sz="900" b="1" i="0" strike="noStrike" dirty="0">
              <a:solidFill>
                <a:srgbClr val="000000"/>
              </a:solidFill>
              <a:latin typeface="Arial"/>
              <a:cs typeface="Arial"/>
            </a:rPr>
            <a:t>PALM BEACH LAKES,  SEMINOLE RIDGE, WEST BOCA, WILLIAM T. DWYER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8BF1CA-6679-49AE-9FFB-937924E889B3}" type="datetimeFigureOut">
              <a:rPr lang="en-US" smtClean="0"/>
              <a:pPr/>
              <a:t>6/15/2009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C69B8F-C8CD-47A7-9EF0-9D82FA24B38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B59DC-D270-4E38-8C4F-FF832F5B2539}" type="datetimeFigureOut">
              <a:rPr lang="en-US" smtClean="0"/>
              <a:pPr/>
              <a:t>6/15/2009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2954C-207A-488A-AB40-C7B1144B2D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38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47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48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49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50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52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43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44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45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66B75-4AFF-430E-A1BB-DC717CBC5766}"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406ECCE2-FCA8-4F51-A7F0-824994B3C5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6ECCE2-FCA8-4F51-A7F0-824994B3C5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6ECCE2-FCA8-4F51-A7F0-824994B3C5F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406ECCE2-FCA8-4F51-A7F0-824994B3C5F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406ECCE2-FCA8-4F51-A7F0-824994B3C5F3}"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06ECCE2-FCA8-4F51-A7F0-824994B3C5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406ECCE2-FCA8-4F51-A7F0-824994B3C5F3}"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6ECCE2-FCA8-4F51-A7F0-824994B3C5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6ECCE2-FCA8-4F51-A7F0-824994B3C5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6ECCE2-FCA8-4F51-A7F0-824994B3C5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33E91049-A792-4705-9BCF-CB1DBD0AF78A}" type="datetimeFigureOut">
              <a:rPr lang="en-US" smtClean="0"/>
              <a:pPr/>
              <a:t>6/15/2009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06ECCE2-FCA8-4F51-A7F0-824994B3C5F3}"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3E91049-A792-4705-9BCF-CB1DBD0AF78A}" type="datetimeFigureOut">
              <a:rPr lang="en-US" smtClean="0"/>
              <a:pPr/>
              <a:t>6/15/2009</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06ECCE2-FCA8-4F51-A7F0-824994B3C5F3}"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drc.org/sps/swish.cgi?search_index=publications&amp;search_phrase=career+academies+&amp;submit.x=5&amp;submit.y=8&amp;submit=search" TargetMode="External"/><Relationship Id="rId2" Type="http://schemas.openxmlformats.org/officeDocument/2006/relationships/hyperlink" Target="http://www.mdrc.org/sps/swish.cgi" TargetMode="External"/><Relationship Id="rId1" Type="http://schemas.openxmlformats.org/officeDocument/2006/relationships/slideLayout" Target="../slideLayouts/slideLayout2.xml"/><Relationship Id="rId4" Type="http://schemas.openxmlformats.org/officeDocument/2006/relationships/hyperlink" Target="http://www.mdrc.org/area_fact_21.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palmbeach.k12.fl.us/career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Tools to develop career academies in the 21</a:t>
            </a:r>
            <a:r>
              <a:rPr lang="en-US" baseline="30000" dirty="0" smtClean="0"/>
              <a:t>st</a:t>
            </a:r>
            <a:r>
              <a:rPr lang="en-US" dirty="0" smtClean="0"/>
              <a:t> century</a:t>
            </a:r>
            <a:endParaRPr lang="en-US" dirty="0"/>
          </a:p>
        </p:txBody>
      </p:sp>
      <p:sp>
        <p:nvSpPr>
          <p:cNvPr id="3" name="Subtitle 2"/>
          <p:cNvSpPr>
            <a:spLocks noGrp="1"/>
          </p:cNvSpPr>
          <p:nvPr>
            <p:ph type="subTitle" idx="1"/>
          </p:nvPr>
        </p:nvSpPr>
        <p:spPr/>
        <p:txBody>
          <a:bodyPr/>
          <a:lstStyle/>
          <a:p>
            <a:r>
              <a:rPr lang="en-US" dirty="0" smtClean="0"/>
              <a:t>7</a:t>
            </a:r>
            <a:r>
              <a:rPr lang="en-US" baseline="30000" dirty="0" smtClean="0"/>
              <a:t>th</a:t>
            </a:r>
            <a:r>
              <a:rPr lang="en-US" dirty="0" smtClean="0"/>
              <a:t> Annual Career Clusters Institute</a:t>
            </a:r>
          </a:p>
          <a:p>
            <a:r>
              <a:rPr lang="en-US" dirty="0" smtClean="0"/>
              <a:t>June 15-17, 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TP Sign on pavement"/>
          <p:cNvPicPr>
            <a:picLocks noChangeAspect="1" noChangeArrowheads="1"/>
          </p:cNvPicPr>
          <p:nvPr/>
        </p:nvPicPr>
        <p:blipFill>
          <a:blip r:embed="rId2"/>
          <a:srcRect/>
          <a:stretch>
            <a:fillRect/>
          </a:stretch>
        </p:blipFill>
        <p:spPr bwMode="auto">
          <a:xfrm>
            <a:off x="1600200" y="440967"/>
            <a:ext cx="6324600" cy="58074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1219200" y="1459442"/>
          <a:ext cx="6858000" cy="5169958"/>
        </p:xfrm>
        <a:graphic>
          <a:graphicData uri="http://schemas.openxmlformats.org/presentationml/2006/ole">
            <p:oleObj spid="_x0000_s1026" name="Image" r:id="rId3" imgW="12533333" imgH="9447619" progId="">
              <p:embed/>
            </p:oleObj>
          </a:graphicData>
        </a:graphic>
      </p:graphicFrame>
      <p:sp>
        <p:nvSpPr>
          <p:cNvPr id="2" name="Title 1"/>
          <p:cNvSpPr>
            <a:spLocks noGrp="1"/>
          </p:cNvSpPr>
          <p:nvPr>
            <p:ph type="title"/>
          </p:nvPr>
        </p:nvSpPr>
        <p:spPr/>
        <p:txBody>
          <a:bodyPr>
            <a:normAutofit fontScale="90000"/>
          </a:bodyPr>
          <a:lstStyle/>
          <a:p>
            <a:r>
              <a:rPr lang="en-US" dirty="0" smtClean="0"/>
              <a:t>the School District of Palm Beach county</a:t>
            </a:r>
            <a:endParaRPr lang="en-US" dirty="0"/>
          </a:p>
        </p:txBody>
      </p:sp>
      <p:sp>
        <p:nvSpPr>
          <p:cNvPr id="5" name="Rectangle 7"/>
          <p:cNvSpPr>
            <a:spLocks noChangeArrowheads="1"/>
          </p:cNvSpPr>
          <p:nvPr/>
        </p:nvSpPr>
        <p:spPr bwMode="auto">
          <a:xfrm>
            <a:off x="1447800" y="2487613"/>
            <a:ext cx="5334000" cy="4370387"/>
          </a:xfrm>
          <a:prstGeom prst="rect">
            <a:avLst/>
          </a:prstGeom>
          <a:noFill/>
          <a:ln w="9525">
            <a:noFill/>
            <a:miter lim="800000"/>
            <a:headEnd/>
            <a:tailEnd/>
          </a:ln>
          <a:effectLst/>
        </p:spPr>
        <p:txBody>
          <a:bodyPr>
            <a:spAutoFit/>
          </a:bodyPr>
          <a:lstStyle/>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11th largest school district in nation; 5th in Florida</a:t>
            </a:r>
          </a:p>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184 schools </a:t>
            </a:r>
          </a:p>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22,144 Employees (including teachers)</a:t>
            </a:r>
          </a:p>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12,739 Teachers</a:t>
            </a:r>
          </a:p>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Over 100 Career Academy Programs</a:t>
            </a:r>
          </a:p>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169,454 students </a:t>
            </a:r>
          </a:p>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of schools with:    A=104; B=25; C=25; D=4; F=3</a:t>
            </a:r>
          </a:p>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15,056 students participate in ESOL</a:t>
            </a:r>
          </a:p>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61,000 students transported daily</a:t>
            </a:r>
          </a:p>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149 languages and dialects are spoken</a:t>
            </a:r>
          </a:p>
          <a:p>
            <a:pPr>
              <a:lnSpc>
                <a:spcPct val="150000"/>
              </a:lnSpc>
              <a:buFont typeface="Webdings" pitchFamily="18" charset="2"/>
              <a:buChar char="ì"/>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515 Business Partner Agreements</a:t>
            </a:r>
          </a:p>
          <a:p>
            <a:endParaRPr lang="en-US" sz="1600" dirty="0">
              <a:solidFill>
                <a:srgbClr val="000000"/>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Slc research indicates</a:t>
            </a:r>
            <a:endParaRPr lang="en-US" dirty="0"/>
          </a:p>
        </p:txBody>
      </p:sp>
      <p:sp>
        <p:nvSpPr>
          <p:cNvPr id="3" name="Content Placeholder 2"/>
          <p:cNvSpPr>
            <a:spLocks noGrp="1"/>
          </p:cNvSpPr>
          <p:nvPr>
            <p:ph idx="1"/>
          </p:nvPr>
        </p:nvSpPr>
        <p:spPr/>
        <p:txBody>
          <a:bodyPr>
            <a:normAutofit fontScale="62500" lnSpcReduction="20000"/>
          </a:bodyPr>
          <a:lstStyle/>
          <a:p>
            <a:pPr>
              <a:lnSpc>
                <a:spcPct val="150000"/>
              </a:lnSpc>
            </a:pPr>
            <a:r>
              <a:rPr lang="en-US" dirty="0" smtClean="0"/>
              <a:t>Higher attendance rates</a:t>
            </a:r>
          </a:p>
          <a:p>
            <a:pPr>
              <a:lnSpc>
                <a:spcPct val="150000"/>
              </a:lnSpc>
            </a:pPr>
            <a:r>
              <a:rPr lang="en-US" dirty="0" smtClean="0"/>
              <a:t>Lower discipline issues </a:t>
            </a:r>
          </a:p>
          <a:p>
            <a:pPr>
              <a:lnSpc>
                <a:spcPct val="150000"/>
              </a:lnSpc>
            </a:pPr>
            <a:r>
              <a:rPr lang="en-US" dirty="0" smtClean="0"/>
              <a:t>Higher graduation rates</a:t>
            </a:r>
          </a:p>
          <a:p>
            <a:pPr>
              <a:lnSpc>
                <a:spcPct val="150000"/>
              </a:lnSpc>
            </a:pPr>
            <a:r>
              <a:rPr lang="en-US" dirty="0" smtClean="0"/>
              <a:t>Higher self-esteem and satisfaction with the school</a:t>
            </a:r>
          </a:p>
          <a:p>
            <a:pPr>
              <a:lnSpc>
                <a:spcPct val="150000"/>
              </a:lnSpc>
            </a:pPr>
            <a:r>
              <a:rPr lang="en-US" dirty="0" smtClean="0"/>
              <a:t>Higher extracurricular activity participation</a:t>
            </a:r>
          </a:p>
          <a:p>
            <a:pPr>
              <a:lnSpc>
                <a:spcPct val="150000"/>
              </a:lnSpc>
            </a:pPr>
            <a:r>
              <a:rPr lang="en-US" dirty="0" smtClean="0"/>
              <a:t>Lower incidence of school violence</a:t>
            </a:r>
          </a:p>
          <a:p>
            <a:pPr>
              <a:lnSpc>
                <a:spcPct val="150000"/>
              </a:lnSpc>
            </a:pPr>
            <a:r>
              <a:rPr lang="en-US" dirty="0" smtClean="0"/>
              <a:t>Higher academic standards</a:t>
            </a:r>
          </a:p>
          <a:p>
            <a:pPr>
              <a:lnSpc>
                <a:spcPct val="150000"/>
              </a:lnSpc>
            </a:pPr>
            <a:r>
              <a:rPr lang="en-US" dirty="0" smtClean="0"/>
              <a:t>Sense of connection with teachers, other students, and school programs</a:t>
            </a:r>
          </a:p>
          <a:p>
            <a:pPr>
              <a:lnSpc>
                <a:spcPct val="150000"/>
              </a:lnSpc>
            </a:pPr>
            <a:r>
              <a:rPr lang="en-US" dirty="0" smtClean="0"/>
              <a:t>Lower sense of student apathy</a:t>
            </a:r>
          </a:p>
          <a:p>
            <a:endParaRPr lang="en-US" dirty="0"/>
          </a:p>
        </p:txBody>
      </p:sp>
      <p:pic>
        <p:nvPicPr>
          <p:cNvPr id="4" name="Picture 6" descr="MCj02317830000[1]"/>
          <p:cNvPicPr>
            <a:picLocks noChangeAspect="1" noChangeArrowheads="1"/>
          </p:cNvPicPr>
          <p:nvPr/>
        </p:nvPicPr>
        <p:blipFill>
          <a:blip r:embed="rId2"/>
          <a:srcRect/>
          <a:stretch>
            <a:fillRect/>
          </a:stretch>
        </p:blipFill>
        <p:spPr bwMode="auto">
          <a:xfrm>
            <a:off x="6248400" y="1676400"/>
            <a:ext cx="2373313" cy="22367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research</a:t>
            </a:r>
            <a:endParaRPr lang="en-US" dirty="0"/>
          </a:p>
        </p:txBody>
      </p:sp>
      <p:sp>
        <p:nvSpPr>
          <p:cNvPr id="3" name="Content Placeholder 2"/>
          <p:cNvSpPr>
            <a:spLocks noGrp="1"/>
          </p:cNvSpPr>
          <p:nvPr>
            <p:ph idx="1"/>
          </p:nvPr>
        </p:nvSpPr>
        <p:spPr/>
        <p:txBody>
          <a:bodyPr>
            <a:normAutofit/>
          </a:bodyPr>
          <a:lstStyle/>
          <a:p>
            <a:pPr>
              <a:buNone/>
            </a:pPr>
            <a:r>
              <a:rPr lang="en-US" sz="2800" i="1" dirty="0" smtClean="0"/>
              <a:t>MDRC: Manpower Demonstration Research Corporation</a:t>
            </a:r>
          </a:p>
          <a:p>
            <a:r>
              <a:rPr lang="en-US" b="1" dirty="0" smtClean="0">
                <a:solidFill>
                  <a:srgbClr val="3366FF"/>
                </a:solidFill>
                <a:hlinkClick r:id="rId2"/>
              </a:rPr>
              <a:t>www.mdrc.org/sps/swish.cgi</a:t>
            </a:r>
            <a:endParaRPr lang="en-US" b="1" dirty="0" smtClean="0">
              <a:solidFill>
                <a:srgbClr val="3366FF"/>
              </a:solidFill>
            </a:endParaRPr>
          </a:p>
          <a:p>
            <a:pPr>
              <a:buNone/>
            </a:pPr>
            <a:endParaRPr lang="en-US" b="1" dirty="0" smtClean="0">
              <a:solidFill>
                <a:srgbClr val="3366FF"/>
              </a:solidFill>
            </a:endParaRPr>
          </a:p>
          <a:p>
            <a:r>
              <a:rPr lang="en-US" b="1" dirty="0" smtClean="0">
                <a:solidFill>
                  <a:srgbClr val="3366FF"/>
                </a:solidFill>
                <a:hlinkClick r:id="rId3"/>
              </a:rPr>
              <a:t>www.mdrc.org/sps/swish.cgi?search_index=publications&amp;search_phrase=career+academies+&amp;submit.x=5&amp;submit.y=8&amp;submit=search</a:t>
            </a:r>
            <a:endParaRPr lang="en-US" b="1" dirty="0" smtClean="0">
              <a:solidFill>
                <a:srgbClr val="3366FF"/>
              </a:solidFill>
            </a:endParaRPr>
          </a:p>
          <a:p>
            <a:pPr>
              <a:buNone/>
            </a:pPr>
            <a:endParaRPr lang="en-US" b="1" dirty="0" smtClean="0">
              <a:solidFill>
                <a:srgbClr val="3366FF"/>
              </a:solidFill>
            </a:endParaRPr>
          </a:p>
          <a:p>
            <a:r>
              <a:rPr lang="en-US" b="1" dirty="0" smtClean="0">
                <a:solidFill>
                  <a:srgbClr val="3366FF"/>
                </a:solidFill>
                <a:hlinkClick r:id="rId4"/>
              </a:rPr>
              <a:t>www.mdrc.org/area_fact_21.html</a:t>
            </a:r>
            <a:endParaRPr lang="en-US" b="1" dirty="0" smtClean="0">
              <a:solidFill>
                <a:srgbClr val="3366FF"/>
              </a:solidFill>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Mdrc study summary</a:t>
            </a:r>
            <a:endParaRPr lang="en-US" dirty="0"/>
          </a:p>
        </p:txBody>
      </p:sp>
      <p:sp>
        <p:nvSpPr>
          <p:cNvPr id="3" name="Content Placeholder 2"/>
          <p:cNvSpPr>
            <a:spLocks noGrp="1"/>
          </p:cNvSpPr>
          <p:nvPr>
            <p:ph idx="1"/>
          </p:nvPr>
        </p:nvSpPr>
        <p:spPr/>
        <p:txBody>
          <a:bodyPr>
            <a:normAutofit fontScale="85000" lnSpcReduction="10000"/>
          </a:bodyPr>
          <a:lstStyle/>
          <a:p>
            <a:pPr>
              <a:lnSpc>
                <a:spcPct val="80000"/>
              </a:lnSpc>
            </a:pPr>
            <a:r>
              <a:rPr lang="en-US" dirty="0" smtClean="0"/>
              <a:t>Findings suggest that a growing number of high schools may be on the right path toward keeping students engaged in school and preparing them for further education and a career. </a:t>
            </a:r>
          </a:p>
          <a:p>
            <a:pPr>
              <a:lnSpc>
                <a:spcPct val="80000"/>
              </a:lnSpc>
              <a:buFontTx/>
              <a:buNone/>
            </a:pPr>
            <a:endParaRPr lang="en-US" dirty="0" smtClean="0"/>
          </a:p>
          <a:p>
            <a:pPr>
              <a:lnSpc>
                <a:spcPct val="80000"/>
              </a:lnSpc>
            </a:pPr>
            <a:r>
              <a:rPr lang="en-US" dirty="0" smtClean="0"/>
              <a:t>Career Academies reduced dropout rates and improved school engagement among students least likely to do well in a regular school environment. </a:t>
            </a:r>
          </a:p>
          <a:p>
            <a:pPr>
              <a:lnSpc>
                <a:spcPct val="80000"/>
              </a:lnSpc>
            </a:pPr>
            <a:endParaRPr lang="en-US" dirty="0" smtClean="0"/>
          </a:p>
          <a:p>
            <a:pPr>
              <a:lnSpc>
                <a:spcPct val="80000"/>
              </a:lnSpc>
            </a:pPr>
            <a:r>
              <a:rPr lang="en-US" dirty="0" smtClean="0"/>
              <a:t>While the Academies produced more modest effects for other students, they created a more supportive school environment for all students and provided them with more opportunities to explore careers and engage in work-based learning opportunities.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most important findings?</a:t>
            </a:r>
            <a:endParaRPr lang="en-US" dirty="0"/>
          </a:p>
        </p:txBody>
      </p:sp>
      <p:sp>
        <p:nvSpPr>
          <p:cNvPr id="3" name="Content Placeholder 2"/>
          <p:cNvSpPr>
            <a:spLocks noGrp="1"/>
          </p:cNvSpPr>
          <p:nvPr>
            <p:ph idx="1"/>
          </p:nvPr>
        </p:nvSpPr>
        <p:spPr/>
        <p:txBody>
          <a:bodyPr>
            <a:normAutofit fontScale="47500" lnSpcReduction="20000"/>
          </a:bodyPr>
          <a:lstStyle/>
          <a:p>
            <a:pPr>
              <a:lnSpc>
                <a:spcPct val="80000"/>
              </a:lnSpc>
            </a:pPr>
            <a:r>
              <a:rPr lang="en-US" sz="4300" dirty="0" smtClean="0"/>
              <a:t>Career Academies produced sustained earnings gains that averaged 11 percent (or $2,088) more per year for program participants than for individuals in the control group — a $16,704 boost in total earnings over the eight years of follow-up.</a:t>
            </a:r>
            <a:br>
              <a:rPr lang="en-US" sz="4300" dirty="0" smtClean="0"/>
            </a:br>
            <a:r>
              <a:rPr lang="en-US" sz="4300" dirty="0" smtClean="0"/>
              <a:t/>
            </a:r>
            <a:br>
              <a:rPr lang="en-US" sz="4300" dirty="0" smtClean="0"/>
            </a:br>
            <a:endParaRPr lang="en-US" sz="4300" dirty="0" smtClean="0"/>
          </a:p>
          <a:p>
            <a:pPr>
              <a:lnSpc>
                <a:spcPct val="80000"/>
              </a:lnSpc>
            </a:pPr>
            <a:r>
              <a:rPr lang="en-US" sz="4300" dirty="0" smtClean="0"/>
              <a:t>These impacts on earnings are concentrated among young men and students at risk of academic failure. Young men saw an annual earnings gain of 17 percent (or $3,731) — or nearly $30,000 over eight years.</a:t>
            </a:r>
            <a:br>
              <a:rPr lang="en-US" sz="4300" dirty="0" smtClean="0"/>
            </a:br>
            <a:r>
              <a:rPr lang="en-US" sz="4300" dirty="0" smtClean="0"/>
              <a:t/>
            </a:r>
            <a:br>
              <a:rPr lang="en-US" sz="4300" dirty="0" smtClean="0"/>
            </a:br>
            <a:endParaRPr lang="en-US" sz="4300" dirty="0" smtClean="0"/>
          </a:p>
          <a:p>
            <a:pPr>
              <a:lnSpc>
                <a:spcPct val="80000"/>
              </a:lnSpc>
            </a:pPr>
            <a:r>
              <a:rPr lang="en-US" sz="4300" dirty="0" smtClean="0"/>
              <a:t>This study shows that career development in high schools does not have to come at the expense of academic preparation. More than 90 percent of the students graduated from high school or received a General Educational Development (GED) certificate, and half earned a postsecondary degree or credential.</a:t>
            </a:r>
            <a:br>
              <a:rPr lang="en-US" sz="4300" dirty="0" smtClean="0"/>
            </a:br>
            <a:r>
              <a:rPr lang="en-US" sz="4300" dirty="0" smtClean="0"/>
              <a:t/>
            </a:r>
            <a:br>
              <a:rPr lang="en-US" sz="4300" dirty="0" smtClean="0"/>
            </a:br>
            <a:endParaRPr lang="en-US" sz="4300" dirty="0" smtClean="0"/>
          </a:p>
          <a:p>
            <a:pPr>
              <a:lnSpc>
                <a:spcPct val="80000"/>
              </a:lnSpc>
            </a:pPr>
            <a:r>
              <a:rPr lang="en-US" sz="4300" dirty="0" smtClean="0"/>
              <a:t>Participants in Career Academies were more likely to be living independently with children and a spouse or a partner. Young men were more likely to be married.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schools in the nation</a:t>
            </a:r>
            <a:endParaRPr lang="en-US" dirty="0"/>
          </a:p>
        </p:txBody>
      </p:sp>
      <p:sp>
        <p:nvSpPr>
          <p:cNvPr id="3" name="Content Placeholder 2"/>
          <p:cNvSpPr>
            <a:spLocks noGrp="1"/>
          </p:cNvSpPr>
          <p:nvPr>
            <p:ph idx="1"/>
          </p:nvPr>
        </p:nvSpPr>
        <p:spPr>
          <a:xfrm>
            <a:off x="304800" y="2209800"/>
            <a:ext cx="8686800" cy="4525963"/>
          </a:xfrm>
        </p:spPr>
        <p:txBody>
          <a:bodyPr>
            <a:normAutofit/>
          </a:bodyPr>
          <a:lstStyle/>
          <a:p>
            <a:pPr marL="0" indent="0">
              <a:spcBef>
                <a:spcPts val="0"/>
              </a:spcBef>
              <a:spcAft>
                <a:spcPts val="600"/>
              </a:spcAft>
              <a:buNone/>
            </a:pPr>
            <a:r>
              <a:rPr lang="en-US" sz="2000" i="1" dirty="0" smtClean="0"/>
              <a:t>The School District of Palm Beach County is home to 9 of the top schools in the Nation, according to Newsweek. These top schools house Career Academies.</a:t>
            </a:r>
          </a:p>
          <a:p>
            <a:r>
              <a:rPr lang="en-US" sz="2000" dirty="0" smtClean="0"/>
              <a:t>BOCA RATON COMMUNITY HIGH SCHOOL</a:t>
            </a:r>
          </a:p>
          <a:p>
            <a:r>
              <a:rPr lang="en-US" sz="2000" dirty="0" smtClean="0"/>
              <a:t>ATLANTIC COMMUNITY HIGH SCHOOL</a:t>
            </a:r>
          </a:p>
          <a:p>
            <a:r>
              <a:rPr lang="en-US" sz="2000" dirty="0" smtClean="0"/>
              <a:t>SPANISH RIVER COMMUNITY HIGH SCHOOL</a:t>
            </a:r>
          </a:p>
          <a:p>
            <a:r>
              <a:rPr lang="en-US" sz="2000" dirty="0" smtClean="0"/>
              <a:t>PALM BEACH GARDENS COMMUNITY HIGH SCHOOL</a:t>
            </a:r>
          </a:p>
          <a:p>
            <a:r>
              <a:rPr lang="en-US" sz="2000" dirty="0" smtClean="0"/>
              <a:t>FOREST HILL COMMUNITY HIGH SCHOOL</a:t>
            </a:r>
          </a:p>
          <a:p>
            <a:r>
              <a:rPr lang="en-US" sz="2000" dirty="0" smtClean="0"/>
              <a:t>JUPITER HIGH SCHOOL</a:t>
            </a:r>
          </a:p>
          <a:p>
            <a:r>
              <a:rPr lang="en-US" sz="2000" dirty="0" smtClean="0"/>
              <a:t>WILLIAM T. DWYER </a:t>
            </a:r>
          </a:p>
          <a:p>
            <a:r>
              <a:rPr lang="en-US" sz="2000" dirty="0" smtClean="0"/>
              <a:t>SUNCOAST HIGH </a:t>
            </a:r>
          </a:p>
          <a:p>
            <a:r>
              <a:rPr lang="en-US" sz="2000" dirty="0" smtClean="0"/>
              <a:t>ALEXANDER DREYFOOS SCHOOL OF THE ARTS</a:t>
            </a:r>
          </a:p>
        </p:txBody>
      </p:sp>
      <p:pic>
        <p:nvPicPr>
          <p:cNvPr id="4" name="Picture 4" descr="Newsweek.com"/>
          <p:cNvPicPr>
            <a:picLocks noChangeAspect="1" noChangeArrowheads="1"/>
          </p:cNvPicPr>
          <p:nvPr/>
        </p:nvPicPr>
        <p:blipFill>
          <a:blip r:embed="rId2"/>
          <a:srcRect/>
          <a:stretch>
            <a:fillRect/>
          </a:stretch>
        </p:blipFill>
        <p:spPr bwMode="auto">
          <a:xfrm>
            <a:off x="2971800" y="1375625"/>
            <a:ext cx="3352800" cy="68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838200"/>
          </a:xfrm>
        </p:spPr>
        <p:txBody>
          <a:bodyPr>
            <a:normAutofit fontScale="90000"/>
          </a:bodyPr>
          <a:lstStyle/>
          <a:p>
            <a:r>
              <a:rPr lang="en-US" dirty="0" smtClean="0"/>
              <a:t>GRADUATION RATES for career academy and non-academy </a:t>
            </a:r>
            <a:r>
              <a:rPr lang="en-US" dirty="0" err="1" smtClean="0"/>
              <a:t>sy</a:t>
            </a:r>
            <a:r>
              <a:rPr lang="en-US" dirty="0" smtClean="0"/>
              <a:t> 2008 </a:t>
            </a:r>
            <a:endParaRPr lang="en-US" dirty="0"/>
          </a:p>
        </p:txBody>
      </p:sp>
      <p:graphicFrame>
        <p:nvGraphicFramePr>
          <p:cNvPr id="6" name="Chart 5"/>
          <p:cNvGraphicFramePr>
            <a:graphicFrameLocks/>
          </p:cNvGraphicFramePr>
          <p:nvPr/>
        </p:nvGraphicFramePr>
        <p:xfrm>
          <a:off x="1213228" y="1826821"/>
          <a:ext cx="27432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nvGraphicFramePr>
        <p:xfrm>
          <a:off x="3214971" y="4359302"/>
          <a:ext cx="27432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54"/>
          <p:cNvSpPr txBox="1">
            <a:spLocks noChangeArrowheads="1"/>
          </p:cNvSpPr>
          <p:nvPr/>
        </p:nvSpPr>
        <p:spPr bwMode="auto">
          <a:xfrm>
            <a:off x="1822828" y="3539666"/>
            <a:ext cx="828675" cy="171450"/>
          </a:xfrm>
          <a:prstGeom prst="rect">
            <a:avLst/>
          </a:prstGeom>
          <a:noFill/>
          <a:ln w="9525">
            <a:noFill/>
            <a:miter lim="800000"/>
            <a:headEnd/>
            <a:tailEnd/>
          </a:ln>
        </p:spPr>
        <p:txBody>
          <a:bodyPr wrap="square" lIns="27432" tIns="22860"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00" b="1" i="0" strike="noStrike" dirty="0">
                <a:solidFill>
                  <a:schemeClr val="bg1"/>
                </a:solidFill>
                <a:latin typeface="Arial"/>
                <a:cs typeface="Arial"/>
              </a:rPr>
              <a:t>ACADEMY </a:t>
            </a:r>
            <a:r>
              <a:rPr lang="en-US" sz="900" b="0" i="0" strike="noStrike" dirty="0">
                <a:solidFill>
                  <a:schemeClr val="bg1"/>
                </a:solidFill>
                <a:latin typeface="Arial"/>
                <a:cs typeface="Arial"/>
              </a:rPr>
              <a:t>  </a:t>
            </a:r>
          </a:p>
        </p:txBody>
      </p:sp>
      <p:sp>
        <p:nvSpPr>
          <p:cNvPr id="18" name="Text Box 59"/>
          <p:cNvSpPr txBox="1">
            <a:spLocks noChangeArrowheads="1"/>
          </p:cNvSpPr>
          <p:nvPr/>
        </p:nvSpPr>
        <p:spPr bwMode="auto">
          <a:xfrm>
            <a:off x="2591205" y="3568160"/>
            <a:ext cx="828675" cy="1714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00" b="1" i="0" strike="noStrike" dirty="0">
                <a:solidFill>
                  <a:schemeClr val="bg1"/>
                </a:solidFill>
                <a:latin typeface="Arial"/>
                <a:cs typeface="Arial"/>
              </a:rPr>
              <a:t>NON-ACADEMY</a:t>
            </a:r>
          </a:p>
        </p:txBody>
      </p:sp>
      <p:sp>
        <p:nvSpPr>
          <p:cNvPr id="20" name="Text Box 54"/>
          <p:cNvSpPr txBox="1">
            <a:spLocks noChangeArrowheads="1"/>
          </p:cNvSpPr>
          <p:nvPr/>
        </p:nvSpPr>
        <p:spPr bwMode="auto">
          <a:xfrm>
            <a:off x="3827719" y="6211955"/>
            <a:ext cx="828675" cy="171450"/>
          </a:xfrm>
          <a:prstGeom prst="rect">
            <a:avLst/>
          </a:prstGeom>
          <a:noFill/>
          <a:ln w="9525">
            <a:noFill/>
            <a:miter lim="800000"/>
            <a:headEnd/>
            <a:tailEnd/>
          </a:ln>
        </p:spPr>
        <p:txBody>
          <a:bodyPr wrap="square" lIns="27432" tIns="22860"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00" b="1" i="0" strike="noStrike" dirty="0">
                <a:solidFill>
                  <a:schemeClr val="bg1"/>
                </a:solidFill>
                <a:latin typeface="Arial"/>
                <a:cs typeface="Arial"/>
              </a:rPr>
              <a:t>ACADEMY </a:t>
            </a:r>
            <a:r>
              <a:rPr lang="en-US" sz="900" b="0" i="0" strike="noStrike" dirty="0">
                <a:solidFill>
                  <a:schemeClr val="bg1"/>
                </a:solidFill>
                <a:latin typeface="Arial"/>
                <a:cs typeface="Arial"/>
              </a:rPr>
              <a:t>  </a:t>
            </a:r>
          </a:p>
        </p:txBody>
      </p:sp>
      <p:sp>
        <p:nvSpPr>
          <p:cNvPr id="21" name="Text Box 59"/>
          <p:cNvSpPr txBox="1">
            <a:spLocks noChangeArrowheads="1"/>
          </p:cNvSpPr>
          <p:nvPr/>
        </p:nvSpPr>
        <p:spPr bwMode="auto">
          <a:xfrm>
            <a:off x="4596096" y="6240449"/>
            <a:ext cx="828675" cy="1714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00" b="1" i="0" strike="noStrike" dirty="0">
                <a:solidFill>
                  <a:schemeClr val="bg1"/>
                </a:solidFill>
                <a:latin typeface="Arial"/>
                <a:cs typeface="Arial"/>
              </a:rPr>
              <a:t>NON-ACADEMY</a:t>
            </a:r>
          </a:p>
        </p:txBody>
      </p:sp>
      <p:graphicFrame>
        <p:nvGraphicFramePr>
          <p:cNvPr id="22" name="Chart 21"/>
          <p:cNvGraphicFramePr>
            <a:graphicFrameLocks/>
          </p:cNvGraphicFramePr>
          <p:nvPr/>
        </p:nvGraphicFramePr>
        <p:xfrm>
          <a:off x="5153761" y="1826821"/>
          <a:ext cx="27432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Box 54"/>
          <p:cNvSpPr txBox="1">
            <a:spLocks noChangeArrowheads="1"/>
          </p:cNvSpPr>
          <p:nvPr/>
        </p:nvSpPr>
        <p:spPr bwMode="auto">
          <a:xfrm>
            <a:off x="5757903" y="3731821"/>
            <a:ext cx="828675" cy="171450"/>
          </a:xfrm>
          <a:prstGeom prst="rect">
            <a:avLst/>
          </a:prstGeom>
          <a:noFill/>
          <a:ln w="9525">
            <a:noFill/>
            <a:miter lim="800000"/>
            <a:headEnd/>
            <a:tailEnd/>
          </a:ln>
        </p:spPr>
        <p:txBody>
          <a:bodyPr wrap="square" lIns="27432" tIns="22860"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00" b="1" i="0" strike="noStrike" dirty="0">
                <a:solidFill>
                  <a:schemeClr val="bg1"/>
                </a:solidFill>
                <a:latin typeface="Arial"/>
                <a:cs typeface="Arial"/>
              </a:rPr>
              <a:t>ACADEMY </a:t>
            </a:r>
            <a:r>
              <a:rPr lang="en-US" sz="900" b="0" i="0" strike="noStrike" dirty="0">
                <a:solidFill>
                  <a:schemeClr val="bg1"/>
                </a:solidFill>
                <a:latin typeface="Arial"/>
                <a:cs typeface="Arial"/>
              </a:rPr>
              <a:t>  </a:t>
            </a:r>
          </a:p>
        </p:txBody>
      </p:sp>
      <p:sp>
        <p:nvSpPr>
          <p:cNvPr id="24" name="Text Box 59"/>
          <p:cNvSpPr txBox="1">
            <a:spLocks noChangeArrowheads="1"/>
          </p:cNvSpPr>
          <p:nvPr/>
        </p:nvSpPr>
        <p:spPr bwMode="auto">
          <a:xfrm>
            <a:off x="6526280" y="3760315"/>
            <a:ext cx="828675" cy="1714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00" b="1" i="0" strike="noStrike" dirty="0">
                <a:solidFill>
                  <a:schemeClr val="bg1"/>
                </a:solidFill>
                <a:latin typeface="Arial"/>
                <a:cs typeface="Arial"/>
              </a:rPr>
              <a:t>NON-ACADEMY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nvGraphicFramePr>
        <p:xfrm>
          <a:off x="990600" y="1752600"/>
          <a:ext cx="27432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nvGraphicFramePr>
        <p:xfrm>
          <a:off x="3048000" y="4343400"/>
          <a:ext cx="27432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4876800" y="1752600"/>
          <a:ext cx="27432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304800" y="685800"/>
            <a:ext cx="8686800" cy="838200"/>
          </a:xfrm>
        </p:spPr>
        <p:txBody>
          <a:bodyPr>
            <a:normAutofit fontScale="90000"/>
          </a:bodyPr>
          <a:lstStyle/>
          <a:p>
            <a:r>
              <a:rPr lang="en-US" dirty="0" smtClean="0"/>
              <a:t>GRADUATION RATES for career academy and non-academy </a:t>
            </a:r>
            <a:r>
              <a:rPr lang="en-US" dirty="0" err="1" smtClean="0"/>
              <a:t>sy</a:t>
            </a:r>
            <a:r>
              <a:rPr lang="en-US" dirty="0" smtClean="0"/>
              <a:t> 2008 </a:t>
            </a:r>
            <a:endParaRPr lang="en-US" dirty="0"/>
          </a:p>
        </p:txBody>
      </p:sp>
      <p:sp>
        <p:nvSpPr>
          <p:cNvPr id="17" name="Text Box 54"/>
          <p:cNvSpPr txBox="1">
            <a:spLocks noChangeArrowheads="1"/>
          </p:cNvSpPr>
          <p:nvPr/>
        </p:nvSpPr>
        <p:spPr bwMode="auto">
          <a:xfrm>
            <a:off x="1600200" y="3649649"/>
            <a:ext cx="828675" cy="171450"/>
          </a:xfrm>
          <a:prstGeom prst="rect">
            <a:avLst/>
          </a:prstGeom>
          <a:noFill/>
          <a:ln w="9525">
            <a:noFill/>
            <a:miter lim="800000"/>
            <a:headEnd/>
            <a:tailEnd/>
          </a:ln>
        </p:spPr>
        <p:txBody>
          <a:bodyPr wrap="square" lIns="27432" tIns="22860"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00" b="1" i="0" strike="noStrike" dirty="0">
                <a:solidFill>
                  <a:schemeClr val="bg1"/>
                </a:solidFill>
                <a:latin typeface="Arial"/>
                <a:cs typeface="Arial"/>
              </a:rPr>
              <a:t>ACADEMY </a:t>
            </a:r>
            <a:r>
              <a:rPr lang="en-US" sz="900" b="0" i="0" strike="noStrike" dirty="0">
                <a:solidFill>
                  <a:schemeClr val="bg1"/>
                </a:solidFill>
                <a:latin typeface="Arial"/>
                <a:cs typeface="Arial"/>
              </a:rPr>
              <a:t>  </a:t>
            </a:r>
          </a:p>
        </p:txBody>
      </p:sp>
      <p:sp>
        <p:nvSpPr>
          <p:cNvPr id="18" name="Text Box 59"/>
          <p:cNvSpPr txBox="1">
            <a:spLocks noChangeArrowheads="1"/>
          </p:cNvSpPr>
          <p:nvPr/>
        </p:nvSpPr>
        <p:spPr bwMode="auto">
          <a:xfrm>
            <a:off x="2368577" y="3686094"/>
            <a:ext cx="828675" cy="1714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00" b="1" i="0" strike="noStrike" dirty="0">
                <a:solidFill>
                  <a:schemeClr val="bg1"/>
                </a:solidFill>
                <a:latin typeface="Arial"/>
                <a:cs typeface="Arial"/>
              </a:rPr>
              <a:t>NON-ACADEMY</a:t>
            </a:r>
          </a:p>
        </p:txBody>
      </p:sp>
      <p:sp>
        <p:nvSpPr>
          <p:cNvPr id="19" name="Text Box 54"/>
          <p:cNvSpPr txBox="1">
            <a:spLocks noChangeArrowheads="1"/>
          </p:cNvSpPr>
          <p:nvPr/>
        </p:nvSpPr>
        <p:spPr bwMode="auto">
          <a:xfrm>
            <a:off x="5473646" y="3576759"/>
            <a:ext cx="828675" cy="171450"/>
          </a:xfrm>
          <a:prstGeom prst="rect">
            <a:avLst/>
          </a:prstGeom>
          <a:noFill/>
          <a:ln w="9525">
            <a:noFill/>
            <a:miter lim="800000"/>
            <a:headEnd/>
            <a:tailEnd/>
          </a:ln>
        </p:spPr>
        <p:txBody>
          <a:bodyPr wrap="square" lIns="27432" tIns="22860"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00" b="1" i="0" strike="noStrike" dirty="0">
                <a:solidFill>
                  <a:schemeClr val="bg1"/>
                </a:solidFill>
                <a:latin typeface="Arial"/>
                <a:cs typeface="Arial"/>
              </a:rPr>
              <a:t>ACADEMY </a:t>
            </a:r>
            <a:r>
              <a:rPr lang="en-US" sz="900" b="0" i="0" strike="noStrike" dirty="0">
                <a:solidFill>
                  <a:schemeClr val="bg1"/>
                </a:solidFill>
                <a:latin typeface="Arial"/>
                <a:cs typeface="Arial"/>
              </a:rPr>
              <a:t>  </a:t>
            </a:r>
          </a:p>
        </p:txBody>
      </p:sp>
      <p:sp>
        <p:nvSpPr>
          <p:cNvPr id="20" name="Text Box 59"/>
          <p:cNvSpPr txBox="1">
            <a:spLocks noChangeArrowheads="1"/>
          </p:cNvSpPr>
          <p:nvPr/>
        </p:nvSpPr>
        <p:spPr bwMode="auto">
          <a:xfrm>
            <a:off x="6242023" y="3605253"/>
            <a:ext cx="828675" cy="1714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00" b="1" i="0" strike="noStrike" dirty="0">
                <a:solidFill>
                  <a:schemeClr val="bg1"/>
                </a:solidFill>
                <a:latin typeface="Arial"/>
                <a:cs typeface="Arial"/>
              </a:rPr>
              <a:t>NON-ACADEMY</a:t>
            </a:r>
          </a:p>
        </p:txBody>
      </p:sp>
      <p:sp>
        <p:nvSpPr>
          <p:cNvPr id="21" name="Text Box 54"/>
          <p:cNvSpPr txBox="1">
            <a:spLocks noChangeArrowheads="1"/>
          </p:cNvSpPr>
          <p:nvPr/>
        </p:nvSpPr>
        <p:spPr bwMode="auto">
          <a:xfrm>
            <a:off x="3644846" y="6224709"/>
            <a:ext cx="828675" cy="171450"/>
          </a:xfrm>
          <a:prstGeom prst="rect">
            <a:avLst/>
          </a:prstGeom>
          <a:noFill/>
          <a:ln w="9525">
            <a:noFill/>
            <a:miter lim="800000"/>
            <a:headEnd/>
            <a:tailEnd/>
          </a:ln>
        </p:spPr>
        <p:txBody>
          <a:bodyPr wrap="square" lIns="27432" tIns="22860"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00" b="1" i="0" strike="noStrike" dirty="0">
                <a:solidFill>
                  <a:schemeClr val="bg1"/>
                </a:solidFill>
                <a:latin typeface="Arial"/>
                <a:cs typeface="Arial"/>
              </a:rPr>
              <a:t>ACADEMY </a:t>
            </a:r>
            <a:r>
              <a:rPr lang="en-US" sz="900" b="0" i="0" strike="noStrike" dirty="0">
                <a:solidFill>
                  <a:schemeClr val="bg1"/>
                </a:solidFill>
                <a:latin typeface="Arial"/>
                <a:cs typeface="Arial"/>
              </a:rPr>
              <a:t>  </a:t>
            </a:r>
          </a:p>
        </p:txBody>
      </p:sp>
      <p:sp>
        <p:nvSpPr>
          <p:cNvPr id="22" name="Text Box 59"/>
          <p:cNvSpPr txBox="1">
            <a:spLocks noChangeArrowheads="1"/>
          </p:cNvSpPr>
          <p:nvPr/>
        </p:nvSpPr>
        <p:spPr bwMode="auto">
          <a:xfrm>
            <a:off x="4413223" y="6245252"/>
            <a:ext cx="828675" cy="1714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00" b="1" i="0" strike="noStrike" dirty="0">
                <a:solidFill>
                  <a:schemeClr val="bg1"/>
                </a:solidFill>
                <a:latin typeface="Arial"/>
                <a:cs typeface="Arial"/>
              </a:rPr>
              <a:t>NON-ACADEMY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1600200" y="1752600"/>
          <a:ext cx="27432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nvGraphicFramePr>
        <p:xfrm>
          <a:off x="5029200" y="1752600"/>
          <a:ext cx="27432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0" y="685800"/>
            <a:ext cx="8686800" cy="838200"/>
          </a:xfrm>
        </p:spPr>
        <p:txBody>
          <a:bodyPr>
            <a:normAutofit fontScale="90000"/>
          </a:bodyPr>
          <a:lstStyle/>
          <a:p>
            <a:r>
              <a:rPr lang="en-US" dirty="0" smtClean="0"/>
              <a:t>GRADUATION RATES for career academy and non-academy </a:t>
            </a:r>
            <a:r>
              <a:rPr lang="en-US" dirty="0" err="1" smtClean="0"/>
              <a:t>sy</a:t>
            </a:r>
            <a:r>
              <a:rPr lang="en-US" dirty="0" smtClean="0"/>
              <a:t> 2008 </a:t>
            </a:r>
            <a:endParaRPr lang="en-US" dirty="0"/>
          </a:p>
        </p:txBody>
      </p:sp>
      <p:sp>
        <p:nvSpPr>
          <p:cNvPr id="7" name="Text Box 54"/>
          <p:cNvSpPr txBox="1">
            <a:spLocks noChangeArrowheads="1"/>
          </p:cNvSpPr>
          <p:nvPr/>
        </p:nvSpPr>
        <p:spPr bwMode="auto">
          <a:xfrm>
            <a:off x="2219325" y="3657600"/>
            <a:ext cx="828675" cy="171450"/>
          </a:xfrm>
          <a:prstGeom prst="rect">
            <a:avLst/>
          </a:prstGeom>
          <a:noFill/>
          <a:ln w="9525">
            <a:noFill/>
            <a:miter lim="800000"/>
            <a:headEnd/>
            <a:tailEnd/>
          </a:ln>
        </p:spPr>
        <p:txBody>
          <a:bodyPr wrap="square" lIns="27432" tIns="22860"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00" b="1" i="0" strike="noStrike" dirty="0">
                <a:solidFill>
                  <a:schemeClr val="bg1"/>
                </a:solidFill>
                <a:latin typeface="Arial"/>
                <a:cs typeface="Arial"/>
              </a:rPr>
              <a:t>ACADEMY </a:t>
            </a:r>
            <a:r>
              <a:rPr lang="en-US" sz="900" b="0" i="0" strike="noStrike" dirty="0">
                <a:solidFill>
                  <a:schemeClr val="bg1"/>
                </a:solidFill>
                <a:latin typeface="Arial"/>
                <a:cs typeface="Arial"/>
              </a:rPr>
              <a:t>  </a:t>
            </a:r>
          </a:p>
        </p:txBody>
      </p:sp>
      <p:sp>
        <p:nvSpPr>
          <p:cNvPr id="8" name="Text Box 59"/>
          <p:cNvSpPr txBox="1">
            <a:spLocks noChangeArrowheads="1"/>
          </p:cNvSpPr>
          <p:nvPr/>
        </p:nvSpPr>
        <p:spPr bwMode="auto">
          <a:xfrm>
            <a:off x="2979751" y="3694045"/>
            <a:ext cx="828675" cy="1714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00" b="1" i="0" strike="noStrike" dirty="0">
                <a:solidFill>
                  <a:schemeClr val="bg1"/>
                </a:solidFill>
                <a:latin typeface="Arial"/>
                <a:cs typeface="Arial"/>
              </a:rPr>
              <a:t>NON-ACADEMY</a:t>
            </a:r>
          </a:p>
        </p:txBody>
      </p:sp>
      <p:sp>
        <p:nvSpPr>
          <p:cNvPr id="18" name="Text Box 54"/>
          <p:cNvSpPr txBox="1">
            <a:spLocks noChangeArrowheads="1"/>
          </p:cNvSpPr>
          <p:nvPr/>
        </p:nvSpPr>
        <p:spPr bwMode="auto">
          <a:xfrm>
            <a:off x="5640374" y="3673502"/>
            <a:ext cx="828675" cy="171450"/>
          </a:xfrm>
          <a:prstGeom prst="rect">
            <a:avLst/>
          </a:prstGeom>
          <a:noFill/>
          <a:ln w="9525">
            <a:noFill/>
            <a:miter lim="800000"/>
            <a:headEnd/>
            <a:tailEnd/>
          </a:ln>
        </p:spPr>
        <p:txBody>
          <a:bodyPr wrap="square" lIns="27432" tIns="22860"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00" b="1" i="0" strike="noStrike" dirty="0">
                <a:solidFill>
                  <a:schemeClr val="bg1"/>
                </a:solidFill>
                <a:latin typeface="Arial"/>
                <a:cs typeface="Arial"/>
              </a:rPr>
              <a:t>ACADEMY </a:t>
            </a:r>
            <a:r>
              <a:rPr lang="en-US" sz="900" b="0" i="0" strike="noStrike" dirty="0">
                <a:solidFill>
                  <a:schemeClr val="bg1"/>
                </a:solidFill>
                <a:latin typeface="Arial"/>
                <a:cs typeface="Arial"/>
              </a:rPr>
              <a:t>  </a:t>
            </a:r>
          </a:p>
        </p:txBody>
      </p:sp>
      <p:sp>
        <p:nvSpPr>
          <p:cNvPr id="19" name="Text Box 59"/>
          <p:cNvSpPr txBox="1">
            <a:spLocks noChangeArrowheads="1"/>
          </p:cNvSpPr>
          <p:nvPr/>
        </p:nvSpPr>
        <p:spPr bwMode="auto">
          <a:xfrm>
            <a:off x="6400800" y="3706637"/>
            <a:ext cx="828675" cy="1714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00" b="1" i="0" strike="noStrike" dirty="0">
                <a:solidFill>
                  <a:schemeClr val="bg1"/>
                </a:solidFill>
                <a:latin typeface="Arial"/>
                <a:cs typeface="Arial"/>
              </a:rPr>
              <a:t>NON-ACADEMY</a:t>
            </a:r>
          </a:p>
        </p:txBody>
      </p:sp>
      <p:graphicFrame>
        <p:nvGraphicFramePr>
          <p:cNvPr id="20" name="Chart 19"/>
          <p:cNvGraphicFramePr>
            <a:graphicFrameLocks/>
          </p:cNvGraphicFramePr>
          <p:nvPr/>
        </p:nvGraphicFramePr>
        <p:xfrm>
          <a:off x="3429000" y="4267200"/>
          <a:ext cx="27432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Box 54"/>
          <p:cNvSpPr txBox="1">
            <a:spLocks noChangeArrowheads="1"/>
          </p:cNvSpPr>
          <p:nvPr/>
        </p:nvSpPr>
        <p:spPr bwMode="auto">
          <a:xfrm>
            <a:off x="4018057" y="6140396"/>
            <a:ext cx="828675" cy="171450"/>
          </a:xfrm>
          <a:prstGeom prst="rect">
            <a:avLst/>
          </a:prstGeom>
          <a:noFill/>
          <a:ln w="9525">
            <a:noFill/>
            <a:miter lim="800000"/>
            <a:headEnd/>
            <a:tailEnd/>
          </a:ln>
        </p:spPr>
        <p:txBody>
          <a:bodyPr wrap="square" lIns="27432" tIns="22860"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700" b="1" i="0" strike="noStrike" dirty="0">
                <a:solidFill>
                  <a:schemeClr val="bg1"/>
                </a:solidFill>
                <a:latin typeface="Arial"/>
                <a:cs typeface="Arial"/>
              </a:rPr>
              <a:t>ACADEMY </a:t>
            </a:r>
            <a:r>
              <a:rPr lang="en-US" sz="900" b="0" i="0" strike="noStrike" dirty="0">
                <a:solidFill>
                  <a:schemeClr val="bg1"/>
                </a:solidFill>
                <a:latin typeface="Arial"/>
                <a:cs typeface="Arial"/>
              </a:rPr>
              <a:t>  </a:t>
            </a:r>
          </a:p>
        </p:txBody>
      </p:sp>
      <p:sp>
        <p:nvSpPr>
          <p:cNvPr id="22" name="Text Box 59"/>
          <p:cNvSpPr txBox="1">
            <a:spLocks noChangeArrowheads="1"/>
          </p:cNvSpPr>
          <p:nvPr/>
        </p:nvSpPr>
        <p:spPr bwMode="auto">
          <a:xfrm>
            <a:off x="4778483" y="6168890"/>
            <a:ext cx="828675" cy="1714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00" b="1" i="0" strike="noStrike" dirty="0">
                <a:solidFill>
                  <a:schemeClr val="bg1"/>
                </a:solidFill>
                <a:latin typeface="Arial"/>
                <a:cs typeface="Arial"/>
              </a:rPr>
              <a:t>NON-ACADEMY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Presented by</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Constance Scotchel-Gross</a:t>
            </a:r>
          </a:p>
          <a:p>
            <a:pPr algn="ctr">
              <a:buNone/>
            </a:pPr>
            <a:r>
              <a:rPr lang="en-US" dirty="0" smtClean="0"/>
              <a:t>Career Education</a:t>
            </a:r>
          </a:p>
          <a:p>
            <a:pPr algn="ctr">
              <a:buNone/>
            </a:pPr>
            <a:r>
              <a:rPr lang="en-US" dirty="0" smtClean="0"/>
              <a:t>scotche@palmbeach.k12.fl.us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838200"/>
          </a:xfrm>
        </p:spPr>
        <p:txBody>
          <a:bodyPr>
            <a:normAutofit fontScale="90000"/>
          </a:bodyPr>
          <a:lstStyle/>
          <a:p>
            <a:r>
              <a:rPr lang="en-US" dirty="0" smtClean="0"/>
              <a:t>GRADUATION RATES for career academy and non-academy </a:t>
            </a:r>
            <a:r>
              <a:rPr lang="en-US" dirty="0" err="1" smtClean="0"/>
              <a:t>sy</a:t>
            </a:r>
            <a:r>
              <a:rPr lang="en-US" dirty="0" smtClean="0"/>
              <a:t> 2008 </a:t>
            </a:r>
            <a:endParaRPr lang="en-US" dirty="0"/>
          </a:p>
        </p:txBody>
      </p:sp>
      <p:graphicFrame>
        <p:nvGraphicFramePr>
          <p:cNvPr id="13" name="Chart 12"/>
          <p:cNvGraphicFramePr>
            <a:graphicFrameLocks/>
          </p:cNvGraphicFramePr>
          <p:nvPr/>
        </p:nvGraphicFramePr>
        <p:xfrm>
          <a:off x="1295400" y="1905000"/>
          <a:ext cx="6686550" cy="465772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54"/>
          <p:cNvSpPr txBox="1">
            <a:spLocks noChangeArrowheads="1"/>
          </p:cNvSpPr>
          <p:nvPr/>
        </p:nvSpPr>
        <p:spPr bwMode="auto">
          <a:xfrm>
            <a:off x="3124200" y="6088049"/>
            <a:ext cx="828675" cy="171450"/>
          </a:xfrm>
          <a:prstGeom prst="rect">
            <a:avLst/>
          </a:prstGeom>
          <a:noFill/>
          <a:ln w="9525">
            <a:noFill/>
            <a:miter lim="800000"/>
            <a:headEnd/>
            <a:tailEnd/>
          </a:ln>
        </p:spPr>
        <p:txBody>
          <a:bodyPr wrap="square" lIns="27432" tIns="22860"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strike="noStrike" dirty="0">
                <a:solidFill>
                  <a:schemeClr val="bg1"/>
                </a:solidFill>
                <a:latin typeface="Arial"/>
                <a:cs typeface="Arial"/>
              </a:rPr>
              <a:t>ACADEMY </a:t>
            </a:r>
            <a:r>
              <a:rPr lang="en-US" sz="1050" b="0" i="0" strike="noStrike" dirty="0">
                <a:solidFill>
                  <a:schemeClr val="bg1"/>
                </a:solidFill>
                <a:latin typeface="Arial"/>
                <a:cs typeface="Arial"/>
              </a:rPr>
              <a:t>  </a:t>
            </a:r>
          </a:p>
        </p:txBody>
      </p:sp>
      <p:sp>
        <p:nvSpPr>
          <p:cNvPr id="15" name="Text Box 59"/>
          <p:cNvSpPr txBox="1">
            <a:spLocks noChangeArrowheads="1"/>
          </p:cNvSpPr>
          <p:nvPr/>
        </p:nvSpPr>
        <p:spPr bwMode="auto">
          <a:xfrm>
            <a:off x="4876800" y="6096000"/>
            <a:ext cx="1219200" cy="1714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50" b="1" i="0" strike="noStrike" dirty="0">
                <a:solidFill>
                  <a:schemeClr val="bg1"/>
                </a:solidFill>
                <a:latin typeface="Arial"/>
                <a:cs typeface="Arial"/>
              </a:rPr>
              <a:t>NON-ACADEMY</a:t>
            </a:r>
            <a:endParaRPr lang="en-US" sz="700" b="1" i="0" strike="noStrike"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838200"/>
          </a:xfrm>
        </p:spPr>
        <p:txBody>
          <a:bodyPr>
            <a:noAutofit/>
          </a:bodyPr>
          <a:lstStyle/>
          <a:p>
            <a:r>
              <a:rPr lang="en-US" sz="2800" dirty="0" smtClean="0"/>
              <a:t>Florida Comprehensive Achievement Test (FCAT) </a:t>
            </a:r>
            <a:br>
              <a:rPr lang="en-US" sz="2800" dirty="0" smtClean="0"/>
            </a:br>
            <a:r>
              <a:rPr lang="en-US" sz="2800" dirty="0" smtClean="0"/>
              <a:t>Reading and Math Scores for 2008 Seniors</a:t>
            </a:r>
            <a:endParaRPr lang="en-US" sz="2800" dirty="0"/>
          </a:p>
        </p:txBody>
      </p:sp>
      <p:graphicFrame>
        <p:nvGraphicFramePr>
          <p:cNvPr id="3" name="Chart 2"/>
          <p:cNvGraphicFramePr>
            <a:graphicFrameLocks/>
          </p:cNvGraphicFramePr>
          <p:nvPr/>
        </p:nvGraphicFramePr>
        <p:xfrm>
          <a:off x="1752600" y="1905000"/>
          <a:ext cx="6400800" cy="46672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7"/>
          <p:cNvSpPr txBox="1">
            <a:spLocks noChangeArrowheads="1"/>
          </p:cNvSpPr>
          <p:nvPr/>
        </p:nvSpPr>
        <p:spPr bwMode="auto">
          <a:xfrm>
            <a:off x="3505200" y="3200400"/>
            <a:ext cx="347030" cy="259490"/>
          </a:xfrm>
          <a:prstGeom prst="rect">
            <a:avLst/>
          </a:prstGeom>
          <a:solidFill>
            <a:srgbClr val="FFFF00"/>
          </a:solidFill>
          <a:ln w="28575">
            <a:solidFill>
              <a:srgbClr val="000000"/>
            </a:solid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1" i="0" strike="noStrike" dirty="0" smtClean="0">
                <a:solidFill>
                  <a:srgbClr val="000000"/>
                </a:solidFill>
                <a:latin typeface="Arial"/>
                <a:cs typeface="Arial"/>
              </a:rPr>
              <a:t>326	</a:t>
            </a:r>
            <a:endParaRPr lang="en-US" sz="1200" b="1" i="0" strike="noStrike"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838200"/>
          </a:xfrm>
        </p:spPr>
        <p:txBody>
          <a:bodyPr>
            <a:noAutofit/>
          </a:bodyPr>
          <a:lstStyle/>
          <a:p>
            <a:r>
              <a:rPr lang="en-US" sz="2800" dirty="0" smtClean="0"/>
              <a:t>Grade point average comparison for career academy and non-academy </a:t>
            </a:r>
            <a:r>
              <a:rPr lang="en-US" sz="2800" dirty="0" err="1" smtClean="0"/>
              <a:t>Sy</a:t>
            </a:r>
            <a:r>
              <a:rPr lang="en-US" sz="2800" dirty="0" smtClean="0"/>
              <a:t> 2008</a:t>
            </a:r>
            <a:endParaRPr lang="en-US" sz="2800" dirty="0"/>
          </a:p>
        </p:txBody>
      </p:sp>
      <p:sp>
        <p:nvSpPr>
          <p:cNvPr id="4" name="Text Box 7"/>
          <p:cNvSpPr txBox="1">
            <a:spLocks noChangeArrowheads="1"/>
          </p:cNvSpPr>
          <p:nvPr/>
        </p:nvSpPr>
        <p:spPr bwMode="auto">
          <a:xfrm>
            <a:off x="3505200" y="3200400"/>
            <a:ext cx="347030" cy="259490"/>
          </a:xfrm>
          <a:prstGeom prst="rect">
            <a:avLst/>
          </a:prstGeom>
          <a:solidFill>
            <a:srgbClr val="FFFF00"/>
          </a:solidFill>
          <a:ln w="28575">
            <a:solidFill>
              <a:srgbClr val="000000"/>
            </a:solid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1" i="0" strike="noStrike" dirty="0" smtClean="0">
                <a:solidFill>
                  <a:srgbClr val="000000"/>
                </a:solidFill>
                <a:latin typeface="Arial"/>
                <a:cs typeface="Arial"/>
              </a:rPr>
              <a:t>326	</a:t>
            </a:r>
            <a:endParaRPr lang="en-US" sz="1200" b="1" i="0" strike="noStrike" dirty="0">
              <a:solidFill>
                <a:srgbClr val="000000"/>
              </a:solidFill>
              <a:latin typeface="Arial"/>
              <a:cs typeface="Arial"/>
            </a:endParaRPr>
          </a:p>
        </p:txBody>
      </p:sp>
      <p:graphicFrame>
        <p:nvGraphicFramePr>
          <p:cNvPr id="5" name="Chart 4"/>
          <p:cNvGraphicFramePr>
            <a:graphicFrameLocks/>
          </p:cNvGraphicFramePr>
          <p:nvPr/>
        </p:nvGraphicFramePr>
        <p:xfrm>
          <a:off x="1447800" y="1981200"/>
          <a:ext cx="6529387" cy="43314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Comparison of percent of students graduating in 2006</a:t>
            </a:r>
            <a:endParaRPr lang="en-US" sz="2400" dirty="0"/>
          </a:p>
        </p:txBody>
      </p:sp>
      <p:pic>
        <p:nvPicPr>
          <p:cNvPr id="4" name="Picture 3"/>
          <p:cNvPicPr>
            <a:picLocks noChangeAspect="1" noChangeArrowheads="1"/>
          </p:cNvPicPr>
          <p:nvPr/>
        </p:nvPicPr>
        <p:blipFill>
          <a:blip r:embed="rId2"/>
          <a:srcRect l="26744" t="35808" r="11079" b="22467"/>
          <a:stretch>
            <a:fillRect/>
          </a:stretch>
        </p:blipFill>
        <p:spPr bwMode="auto">
          <a:xfrm>
            <a:off x="685800" y="1828800"/>
            <a:ext cx="7924800" cy="3852833"/>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2819400" y="1143000"/>
            <a:ext cx="8686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cap="all" dirty="0">
                <a:solidFill>
                  <a:schemeClr val="tx2"/>
                </a:solidFill>
                <a:effectLst>
                  <a:reflection blurRad="12700" stA="48000" endA="300" endPos="55000" dir="5400000" sy="-90000" algn="bl" rotWithShape="0"/>
                </a:effectLst>
                <a:latin typeface="+mj-lt"/>
                <a:ea typeface="+mj-ea"/>
                <a:cs typeface="+mj-cs"/>
              </a:rPr>
              <a:t>Palm Beach County, FL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25781" t="18733" r="10938" b="14421"/>
          <a:stretch>
            <a:fillRect/>
          </a:stretch>
        </p:blipFill>
        <p:spPr bwMode="auto">
          <a:xfrm>
            <a:off x="762000" y="838200"/>
            <a:ext cx="7772400" cy="5016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1"/>
          <p:cNvSpPr>
            <a:spLocks noChangeArrowheads="1"/>
          </p:cNvSpPr>
          <p:nvPr/>
        </p:nvSpPr>
        <p:spPr bwMode="auto">
          <a:xfrm>
            <a:off x="457200" y="1676400"/>
            <a:ext cx="5283200" cy="4953000"/>
          </a:xfrm>
          <a:prstGeom prst="ellipse">
            <a:avLst/>
          </a:prstGeom>
          <a:solidFill>
            <a:srgbClr val="FFFFFF">
              <a:alpha val="20000"/>
            </a:srgbClr>
          </a:solidFill>
          <a:ln w="9525">
            <a:solidFill>
              <a:srgbClr val="000000"/>
            </a:solidFill>
            <a:round/>
            <a:headEnd/>
            <a:tailEnd/>
          </a:ln>
        </p:spPr>
        <p:txBody>
          <a:bodyPr/>
          <a:lstStyle/>
          <a:p>
            <a:endParaRPr lang="en-US" sz="4400">
              <a:effectLst>
                <a:outerShdw blurRad="38100" dist="38100" dir="2700000" algn="tl">
                  <a:srgbClr val="C0C0C0"/>
                </a:outerShdw>
              </a:effectLst>
              <a:latin typeface="Arial" charset="0"/>
            </a:endParaRPr>
          </a:p>
        </p:txBody>
      </p:sp>
      <p:sp>
        <p:nvSpPr>
          <p:cNvPr id="5" name="Text Box 5"/>
          <p:cNvSpPr txBox="1">
            <a:spLocks noChangeArrowheads="1"/>
          </p:cNvSpPr>
          <p:nvPr/>
        </p:nvSpPr>
        <p:spPr bwMode="auto">
          <a:xfrm>
            <a:off x="863600" y="2362200"/>
            <a:ext cx="2565400" cy="3505200"/>
          </a:xfrm>
          <a:prstGeom prst="rect">
            <a:avLst/>
          </a:prstGeom>
          <a:noFill/>
          <a:ln w="9525">
            <a:noFill/>
            <a:miter lim="800000"/>
            <a:headEnd/>
            <a:tailEnd/>
          </a:ln>
        </p:spPr>
        <p:txBody>
          <a:bodyPr/>
          <a:lstStyle/>
          <a:p>
            <a:pPr algn="ctr" eaLnBrk="0" hangingPunct="0"/>
            <a:r>
              <a:rPr lang="en-US" sz="1200" dirty="0">
                <a:effectLst/>
              </a:rPr>
              <a:t>The Student:</a:t>
            </a:r>
          </a:p>
          <a:p>
            <a:pPr algn="ctr" eaLnBrk="0" hangingPunct="0"/>
            <a:endParaRPr lang="en-US" sz="1200" dirty="0">
              <a:effectLst/>
            </a:endParaRPr>
          </a:p>
          <a:p>
            <a:pPr algn="ctr" eaLnBrk="0" hangingPunct="0">
              <a:buFontTx/>
              <a:buChar char="•"/>
            </a:pPr>
            <a:r>
              <a:rPr lang="en-US" sz="1200" dirty="0">
                <a:effectLst/>
              </a:rPr>
              <a:t>attends an assigned school within a boundary area</a:t>
            </a:r>
          </a:p>
          <a:p>
            <a:pPr algn="ctr" eaLnBrk="0" hangingPunct="0"/>
            <a:endParaRPr lang="en-US" sz="1200" dirty="0">
              <a:effectLst/>
            </a:endParaRPr>
          </a:p>
          <a:p>
            <a:pPr algn="ctr" eaLnBrk="0" hangingPunct="0">
              <a:buFontTx/>
              <a:buChar char="•"/>
            </a:pPr>
            <a:r>
              <a:rPr lang="en-US" sz="1200" dirty="0">
                <a:effectLst/>
              </a:rPr>
              <a:t> not necessarily part of a career plan</a:t>
            </a:r>
          </a:p>
          <a:p>
            <a:pPr algn="ctr" eaLnBrk="0" hangingPunct="0">
              <a:buFontTx/>
              <a:buChar char="•"/>
            </a:pPr>
            <a:endParaRPr lang="en-US" sz="1200" dirty="0">
              <a:effectLst/>
            </a:endParaRPr>
          </a:p>
          <a:p>
            <a:pPr algn="ctr" eaLnBrk="0" hangingPunct="0">
              <a:buFontTx/>
              <a:buChar char="•"/>
            </a:pPr>
            <a:r>
              <a:rPr lang="en-US" sz="1200" dirty="0">
                <a:effectLst/>
              </a:rPr>
              <a:t>may take unrelated career courses</a:t>
            </a:r>
          </a:p>
          <a:p>
            <a:pPr algn="ctr" eaLnBrk="0" hangingPunct="0">
              <a:buFontTx/>
              <a:buChar char="•"/>
            </a:pPr>
            <a:endParaRPr lang="en-US" sz="1200" dirty="0">
              <a:effectLst/>
            </a:endParaRPr>
          </a:p>
          <a:p>
            <a:pPr algn="ctr" eaLnBrk="0" hangingPunct="0">
              <a:buFontTx/>
              <a:buChar char="•"/>
            </a:pPr>
            <a:r>
              <a:rPr lang="en-US" sz="1200" dirty="0">
                <a:effectLst/>
              </a:rPr>
              <a:t>attends traditional academic courses that may be unrelated to the career focus</a:t>
            </a:r>
          </a:p>
          <a:p>
            <a:pPr eaLnBrk="0" hangingPunct="0"/>
            <a:endParaRPr lang="en-US" sz="1200" dirty="0">
              <a:effectLst/>
              <a:latin typeface="Arial" charset="0"/>
            </a:endParaRPr>
          </a:p>
          <a:p>
            <a:pPr eaLnBrk="0" hangingPunct="0"/>
            <a:endParaRPr lang="en-US" sz="1200" dirty="0">
              <a:solidFill>
                <a:srgbClr val="000000"/>
              </a:solidFill>
              <a:effectLst/>
              <a:latin typeface="Arial" charset="0"/>
            </a:endParaRPr>
          </a:p>
        </p:txBody>
      </p:sp>
      <p:sp>
        <p:nvSpPr>
          <p:cNvPr id="6" name="AutoShape 6"/>
          <p:cNvSpPr>
            <a:spLocks noChangeArrowheads="1"/>
          </p:cNvSpPr>
          <p:nvPr/>
        </p:nvSpPr>
        <p:spPr bwMode="auto">
          <a:xfrm flipH="1">
            <a:off x="152400" y="1219200"/>
            <a:ext cx="2286000" cy="749300"/>
          </a:xfrm>
          <a:prstGeom prst="cloudCallout">
            <a:avLst>
              <a:gd name="adj1" fmla="val -40278"/>
              <a:gd name="adj2" fmla="val 107199"/>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r>
              <a:rPr lang="en-US" sz="1000">
                <a:solidFill>
                  <a:srgbClr val="000000"/>
                </a:solidFill>
                <a:effectLst/>
                <a:latin typeface="Arial" charset="0"/>
              </a:rPr>
              <a:t>I’m thinking about it…</a:t>
            </a:r>
          </a:p>
        </p:txBody>
      </p:sp>
      <p:sp>
        <p:nvSpPr>
          <p:cNvPr id="7" name="Oval 7"/>
          <p:cNvSpPr>
            <a:spLocks noChangeArrowheads="1"/>
          </p:cNvSpPr>
          <p:nvPr/>
        </p:nvSpPr>
        <p:spPr bwMode="auto">
          <a:xfrm>
            <a:off x="3429000" y="1524000"/>
            <a:ext cx="5334000" cy="5181600"/>
          </a:xfrm>
          <a:prstGeom prst="ellipse">
            <a:avLst/>
          </a:prstGeom>
          <a:solidFill>
            <a:srgbClr val="FFFFFF">
              <a:alpha val="30000"/>
            </a:srgbClr>
          </a:solidFill>
          <a:ln w="9525">
            <a:solidFill>
              <a:srgbClr val="000000"/>
            </a:solidFill>
            <a:round/>
            <a:headEnd/>
            <a:tailEnd/>
          </a:ln>
        </p:spPr>
        <p:txBody>
          <a:bodyPr/>
          <a:lstStyle/>
          <a:p>
            <a:endParaRPr lang="en-US"/>
          </a:p>
        </p:txBody>
      </p:sp>
      <p:sp>
        <p:nvSpPr>
          <p:cNvPr id="8" name="Text Box 8"/>
          <p:cNvSpPr txBox="1">
            <a:spLocks noChangeArrowheads="1"/>
          </p:cNvSpPr>
          <p:nvPr/>
        </p:nvSpPr>
        <p:spPr bwMode="auto">
          <a:xfrm>
            <a:off x="5943600" y="2286000"/>
            <a:ext cx="2286000" cy="4572000"/>
          </a:xfrm>
          <a:prstGeom prst="rect">
            <a:avLst/>
          </a:prstGeom>
          <a:noFill/>
          <a:ln w="9525">
            <a:noFill/>
            <a:miter lim="800000"/>
            <a:headEnd/>
            <a:tailEnd/>
          </a:ln>
        </p:spPr>
        <p:txBody>
          <a:bodyPr/>
          <a:lstStyle/>
          <a:p>
            <a:pPr algn="ctr" eaLnBrk="0" hangingPunct="0"/>
            <a:r>
              <a:rPr lang="en-US" sz="1200" dirty="0">
                <a:effectLst/>
              </a:rPr>
              <a:t>The Student:</a:t>
            </a:r>
          </a:p>
          <a:p>
            <a:pPr algn="ctr" eaLnBrk="0" hangingPunct="0"/>
            <a:endParaRPr lang="en-US" sz="1200" dirty="0">
              <a:effectLst/>
            </a:endParaRPr>
          </a:p>
          <a:p>
            <a:pPr algn="ctr" eaLnBrk="0" hangingPunct="0">
              <a:buFontTx/>
              <a:buChar char="•"/>
            </a:pPr>
            <a:endParaRPr lang="en-US" sz="1200" dirty="0">
              <a:solidFill>
                <a:srgbClr val="000000"/>
              </a:solidFill>
              <a:effectLst/>
            </a:endParaRPr>
          </a:p>
          <a:p>
            <a:pPr algn="ctr" eaLnBrk="0" hangingPunct="0">
              <a:buFontTx/>
              <a:buChar char="•"/>
            </a:pPr>
            <a:r>
              <a:rPr lang="en-US" sz="1200" dirty="0">
                <a:solidFill>
                  <a:srgbClr val="000000"/>
                </a:solidFill>
                <a:effectLst/>
              </a:rPr>
              <a:t>is able to fulfill a career plan</a:t>
            </a:r>
          </a:p>
          <a:p>
            <a:pPr algn="ctr" eaLnBrk="0" hangingPunct="0">
              <a:buFontTx/>
              <a:buChar char="•"/>
            </a:pPr>
            <a:endParaRPr lang="en-US" sz="1200" dirty="0">
              <a:solidFill>
                <a:srgbClr val="000000"/>
              </a:solidFill>
              <a:effectLst/>
            </a:endParaRPr>
          </a:p>
          <a:p>
            <a:pPr algn="ctr" eaLnBrk="0" hangingPunct="0">
              <a:buFontTx/>
              <a:buChar char="•"/>
            </a:pPr>
            <a:r>
              <a:rPr lang="en-US" sz="1200" dirty="0">
                <a:solidFill>
                  <a:srgbClr val="000000"/>
                </a:solidFill>
                <a:effectLst/>
              </a:rPr>
              <a:t>has a commitment to a career path by taking specific  program of study courses in a sequence</a:t>
            </a:r>
          </a:p>
          <a:p>
            <a:pPr algn="ctr" eaLnBrk="0" hangingPunct="0">
              <a:buFontTx/>
              <a:buChar char="•"/>
            </a:pPr>
            <a:endParaRPr lang="en-US" sz="1200" dirty="0">
              <a:solidFill>
                <a:srgbClr val="000000"/>
              </a:solidFill>
              <a:effectLst/>
            </a:endParaRPr>
          </a:p>
          <a:p>
            <a:pPr algn="ctr" eaLnBrk="0" hangingPunct="0">
              <a:buFontTx/>
              <a:buChar char="•"/>
            </a:pPr>
            <a:r>
              <a:rPr lang="en-US" sz="1200" dirty="0">
                <a:solidFill>
                  <a:srgbClr val="000000"/>
                </a:solidFill>
                <a:effectLst/>
              </a:rPr>
              <a:t>has academic courses that relate to the career focus and stress preparation for post-secondary education, integration of curriculum </a:t>
            </a:r>
          </a:p>
          <a:p>
            <a:pPr algn="ctr" eaLnBrk="0" hangingPunct="0"/>
            <a:r>
              <a:rPr lang="en-US" sz="1200" dirty="0">
                <a:solidFill>
                  <a:srgbClr val="000000"/>
                </a:solidFill>
                <a:effectLst/>
              </a:rPr>
              <a:t>and  employment</a:t>
            </a:r>
          </a:p>
          <a:p>
            <a:pPr eaLnBrk="0" hangingPunct="0"/>
            <a:endParaRPr lang="en-US" sz="1200" dirty="0">
              <a:solidFill>
                <a:srgbClr val="000000"/>
              </a:solidFill>
              <a:effectLst/>
              <a:latin typeface="Arial" charset="0"/>
            </a:endParaRPr>
          </a:p>
          <a:p>
            <a:pPr eaLnBrk="0" hangingPunct="0"/>
            <a:endParaRPr lang="en-US" sz="1200" b="0" dirty="0">
              <a:solidFill>
                <a:srgbClr val="000000"/>
              </a:solidFill>
              <a:effectLst/>
              <a:latin typeface="Arial" charset="0"/>
            </a:endParaRPr>
          </a:p>
        </p:txBody>
      </p:sp>
      <p:sp>
        <p:nvSpPr>
          <p:cNvPr id="9" name="Text Box 9"/>
          <p:cNvSpPr txBox="1">
            <a:spLocks noChangeArrowheads="1"/>
          </p:cNvSpPr>
          <p:nvPr/>
        </p:nvSpPr>
        <p:spPr bwMode="auto">
          <a:xfrm>
            <a:off x="3962400" y="2514600"/>
            <a:ext cx="1219200" cy="3886200"/>
          </a:xfrm>
          <a:prstGeom prst="rect">
            <a:avLst/>
          </a:prstGeom>
          <a:noFill/>
          <a:ln w="9525">
            <a:noFill/>
            <a:miter lim="800000"/>
            <a:headEnd/>
            <a:tailEnd/>
          </a:ln>
        </p:spPr>
        <p:txBody>
          <a:bodyPr/>
          <a:lstStyle/>
          <a:p>
            <a:pPr algn="ctr" eaLnBrk="0" hangingPunct="0"/>
            <a:r>
              <a:rPr lang="en-US" sz="1000" u="sng" dirty="0">
                <a:effectLst/>
              </a:rPr>
              <a:t>Common Areas</a:t>
            </a:r>
          </a:p>
          <a:p>
            <a:pPr eaLnBrk="0" hangingPunct="0"/>
            <a:endParaRPr lang="en-US" sz="1000" u="sng" dirty="0">
              <a:effectLst/>
            </a:endParaRPr>
          </a:p>
          <a:p>
            <a:pPr algn="ctr" eaLnBrk="0" hangingPunct="0"/>
            <a:r>
              <a:rPr lang="en-US" sz="1000" dirty="0">
                <a:effectLst/>
              </a:rPr>
              <a:t>Curriculum Frameworks</a:t>
            </a:r>
          </a:p>
          <a:p>
            <a:pPr algn="ctr" eaLnBrk="0" hangingPunct="0"/>
            <a:endParaRPr lang="en-US" sz="1000" dirty="0">
              <a:effectLst/>
            </a:endParaRPr>
          </a:p>
          <a:p>
            <a:pPr algn="ctr" eaLnBrk="0" hangingPunct="0"/>
            <a:r>
              <a:rPr lang="en-US" sz="1000" dirty="0">
                <a:effectLst/>
              </a:rPr>
              <a:t>Occupational Completion</a:t>
            </a:r>
          </a:p>
          <a:p>
            <a:pPr algn="ctr" eaLnBrk="0" hangingPunct="0"/>
            <a:r>
              <a:rPr lang="en-US" sz="1000" dirty="0">
                <a:effectLst/>
              </a:rPr>
              <a:t>Points</a:t>
            </a:r>
          </a:p>
          <a:p>
            <a:pPr algn="ctr" eaLnBrk="0" hangingPunct="0"/>
            <a:endParaRPr lang="en-US" sz="1000" dirty="0">
              <a:effectLst/>
            </a:endParaRPr>
          </a:p>
          <a:p>
            <a:pPr algn="ctr" eaLnBrk="0" hangingPunct="0"/>
            <a:r>
              <a:rPr lang="en-US" sz="1000" dirty="0">
                <a:effectLst/>
              </a:rPr>
              <a:t>Sequence of Courses</a:t>
            </a:r>
          </a:p>
          <a:p>
            <a:pPr algn="ctr" eaLnBrk="0" hangingPunct="0"/>
            <a:endParaRPr lang="en-US" sz="1000" dirty="0">
              <a:effectLst/>
            </a:endParaRPr>
          </a:p>
          <a:p>
            <a:pPr algn="ctr" eaLnBrk="0" hangingPunct="0"/>
            <a:r>
              <a:rPr lang="en-US" sz="1000" dirty="0">
                <a:effectLst/>
              </a:rPr>
              <a:t>Career Assessment</a:t>
            </a:r>
          </a:p>
          <a:p>
            <a:pPr algn="ctr" eaLnBrk="0" hangingPunct="0"/>
            <a:endParaRPr lang="en-US" sz="1000" dirty="0">
              <a:effectLst/>
            </a:endParaRPr>
          </a:p>
          <a:p>
            <a:pPr algn="ctr" eaLnBrk="0" hangingPunct="0"/>
            <a:r>
              <a:rPr lang="en-US" sz="1000" dirty="0">
                <a:effectLst/>
              </a:rPr>
              <a:t>Bright Future Scholarships</a:t>
            </a:r>
          </a:p>
          <a:p>
            <a:pPr algn="ctr" eaLnBrk="0" hangingPunct="0"/>
            <a:endParaRPr lang="en-US" sz="1000" dirty="0">
              <a:effectLst/>
            </a:endParaRPr>
          </a:p>
          <a:p>
            <a:pPr algn="ctr" eaLnBrk="0" hangingPunct="0"/>
            <a:r>
              <a:rPr lang="en-US" sz="1000" dirty="0">
                <a:effectLst/>
              </a:rPr>
              <a:t>Work-Based Experiences</a:t>
            </a:r>
          </a:p>
          <a:p>
            <a:pPr algn="ctr" eaLnBrk="0" hangingPunct="0"/>
            <a:endParaRPr lang="en-US" sz="1000" dirty="0">
              <a:effectLst/>
            </a:endParaRPr>
          </a:p>
        </p:txBody>
      </p:sp>
      <p:sp>
        <p:nvSpPr>
          <p:cNvPr id="10" name="AutoShape 10"/>
          <p:cNvSpPr>
            <a:spLocks noChangeArrowheads="1"/>
          </p:cNvSpPr>
          <p:nvPr/>
        </p:nvSpPr>
        <p:spPr bwMode="auto">
          <a:xfrm>
            <a:off x="7010400" y="1143000"/>
            <a:ext cx="1981200" cy="533400"/>
          </a:xfrm>
          <a:prstGeom prst="wedgeRoundRectCallout">
            <a:avLst>
              <a:gd name="adj1" fmla="val -26764"/>
              <a:gd name="adj2" fmla="val 135417"/>
              <a:gd name="adj3"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r>
              <a:rPr lang="en-US" sz="1000" dirty="0">
                <a:solidFill>
                  <a:srgbClr val="000000"/>
                </a:solidFill>
                <a:effectLst/>
                <a:latin typeface="Arial" charset="0"/>
              </a:rPr>
              <a:t>I have a good idea of what I want to do .</a:t>
            </a:r>
            <a:r>
              <a:rPr lang="en-US" sz="1000" dirty="0">
                <a:solidFill>
                  <a:srgbClr val="FF6600"/>
                </a:solidFill>
                <a:effectLst/>
                <a:latin typeface="Arial" charset="0"/>
              </a:rPr>
              <a:t> . </a:t>
            </a:r>
            <a:endParaRPr lang="en-US" sz="1000" b="0" dirty="0">
              <a:solidFill>
                <a:srgbClr val="FF6600"/>
              </a:solidFill>
              <a:effectLst/>
              <a:latin typeface="Arial" charset="0"/>
            </a:endParaRPr>
          </a:p>
        </p:txBody>
      </p:sp>
      <p:sp>
        <p:nvSpPr>
          <p:cNvPr id="13" name="Title 1"/>
          <p:cNvSpPr>
            <a:spLocks noGrp="1"/>
          </p:cNvSpPr>
          <p:nvPr>
            <p:ph type="title"/>
          </p:nvPr>
        </p:nvSpPr>
        <p:spPr>
          <a:xfrm>
            <a:off x="304800" y="457200"/>
            <a:ext cx="8686800" cy="838200"/>
          </a:xfrm>
        </p:spPr>
        <p:txBody>
          <a:bodyPr>
            <a:noAutofit/>
          </a:bodyPr>
          <a:lstStyle/>
          <a:p>
            <a:r>
              <a:rPr lang="en-US" sz="1400" dirty="0" smtClean="0"/>
              <a:t>Career &amp; technical education programs</a:t>
            </a:r>
            <a:endParaRPr lang="en-US" sz="1400" dirty="0"/>
          </a:p>
        </p:txBody>
      </p:sp>
      <p:sp>
        <p:nvSpPr>
          <p:cNvPr id="14" name="Title 1"/>
          <p:cNvSpPr txBox="1">
            <a:spLocks/>
          </p:cNvSpPr>
          <p:nvPr/>
        </p:nvSpPr>
        <p:spPr>
          <a:xfrm>
            <a:off x="5486400" y="457200"/>
            <a:ext cx="1828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Career academies</a:t>
            </a:r>
            <a:endParaRPr kumimoji="0" lang="en-US" sz="14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normAutofit fontScale="62500" lnSpcReduction="20000"/>
          </a:bodyPr>
          <a:lstStyle/>
          <a:p>
            <a:pPr marL="609600" indent="-609600">
              <a:lnSpc>
                <a:spcPct val="150000"/>
              </a:lnSpc>
              <a:buFontTx/>
              <a:buAutoNum type="arabicPeriod"/>
            </a:pPr>
            <a:r>
              <a:rPr lang="en-US" dirty="0" smtClean="0"/>
              <a:t>Theme</a:t>
            </a:r>
          </a:p>
          <a:p>
            <a:pPr marL="609600" indent="-609600">
              <a:lnSpc>
                <a:spcPct val="150000"/>
              </a:lnSpc>
              <a:buFontTx/>
              <a:buAutoNum type="arabicPeriod"/>
            </a:pPr>
            <a:r>
              <a:rPr lang="en-US" dirty="0" smtClean="0"/>
              <a:t>Vision</a:t>
            </a:r>
          </a:p>
          <a:p>
            <a:pPr marL="609600" indent="-609600">
              <a:lnSpc>
                <a:spcPct val="150000"/>
              </a:lnSpc>
              <a:buFontTx/>
              <a:buAutoNum type="arabicPeriod"/>
            </a:pPr>
            <a:r>
              <a:rPr lang="en-US" dirty="0" smtClean="0"/>
              <a:t>Program Name</a:t>
            </a:r>
          </a:p>
          <a:p>
            <a:pPr marL="609600" indent="-609600">
              <a:lnSpc>
                <a:spcPct val="150000"/>
              </a:lnSpc>
              <a:buFontTx/>
              <a:buAutoNum type="arabicPeriod"/>
            </a:pPr>
            <a:r>
              <a:rPr lang="en-US" dirty="0" smtClean="0"/>
              <a:t>Admin/District/School Board Support</a:t>
            </a:r>
          </a:p>
          <a:p>
            <a:pPr marL="609600" indent="-609600">
              <a:lnSpc>
                <a:spcPct val="150000"/>
              </a:lnSpc>
              <a:buFontTx/>
              <a:buAutoNum type="arabicPeriod"/>
            </a:pPr>
            <a:r>
              <a:rPr lang="en-US" dirty="0" smtClean="0"/>
              <a:t>Parental Involvement</a:t>
            </a:r>
          </a:p>
          <a:p>
            <a:pPr marL="609600" indent="-609600">
              <a:lnSpc>
                <a:spcPct val="150000"/>
              </a:lnSpc>
              <a:buFontTx/>
              <a:buAutoNum type="arabicPeriod"/>
            </a:pPr>
            <a:r>
              <a:rPr lang="en-US" dirty="0" smtClean="0"/>
              <a:t>Program Structure</a:t>
            </a:r>
          </a:p>
          <a:p>
            <a:pPr marL="609600" indent="-609600">
              <a:lnSpc>
                <a:spcPct val="150000"/>
              </a:lnSpc>
              <a:buFontTx/>
              <a:buAutoNum type="arabicPeriod"/>
            </a:pPr>
            <a:r>
              <a:rPr lang="en-US" dirty="0" smtClean="0"/>
              <a:t>Staffing</a:t>
            </a:r>
          </a:p>
          <a:p>
            <a:pPr marL="609600" indent="-609600">
              <a:lnSpc>
                <a:spcPct val="150000"/>
              </a:lnSpc>
              <a:buFontTx/>
              <a:buAutoNum type="arabicPeriod"/>
            </a:pPr>
            <a:r>
              <a:rPr lang="en-US" dirty="0" smtClean="0"/>
              <a:t>Staff Development</a:t>
            </a:r>
          </a:p>
          <a:p>
            <a:pPr marL="609600" indent="-609600">
              <a:lnSpc>
                <a:spcPct val="150000"/>
              </a:lnSpc>
              <a:buFontTx/>
              <a:buAutoNum type="arabicPeriod"/>
            </a:pPr>
            <a:r>
              <a:rPr lang="en-US" dirty="0" smtClean="0"/>
              <a:t>Student Recruitment</a:t>
            </a:r>
          </a:p>
          <a:p>
            <a:endParaRPr lang="en-US" dirty="0"/>
          </a:p>
        </p:txBody>
      </p:sp>
      <p:pic>
        <p:nvPicPr>
          <p:cNvPr id="4" name="Picture 6" descr="MCj01404310000[1]"/>
          <p:cNvPicPr>
            <a:picLocks noChangeAspect="1" noChangeArrowheads="1"/>
          </p:cNvPicPr>
          <p:nvPr/>
        </p:nvPicPr>
        <p:blipFill>
          <a:blip r:embed="rId2"/>
          <a:srcRect/>
          <a:stretch>
            <a:fillRect/>
          </a:stretch>
        </p:blipFill>
        <p:spPr bwMode="auto">
          <a:xfrm>
            <a:off x="6019800" y="2971800"/>
            <a:ext cx="2659063" cy="32527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your theme</a:t>
            </a:r>
            <a:endParaRPr lang="en-US" dirty="0"/>
          </a:p>
        </p:txBody>
      </p:sp>
      <p:sp>
        <p:nvSpPr>
          <p:cNvPr id="3" name="Content Placeholder 2"/>
          <p:cNvSpPr>
            <a:spLocks noGrp="1"/>
          </p:cNvSpPr>
          <p:nvPr>
            <p:ph idx="1"/>
          </p:nvPr>
        </p:nvSpPr>
        <p:spPr/>
        <p:txBody>
          <a:bodyPr/>
          <a:lstStyle/>
          <a:p>
            <a:r>
              <a:rPr lang="en-US" dirty="0" smtClean="0"/>
              <a:t>What are the key industries in the area?</a:t>
            </a:r>
          </a:p>
          <a:p>
            <a:r>
              <a:rPr lang="en-US" dirty="0" smtClean="0"/>
              <a:t>What are the projected local employment needs?</a:t>
            </a:r>
          </a:p>
          <a:p>
            <a:r>
              <a:rPr lang="en-US" dirty="0" smtClean="0"/>
              <a:t>What interests the students in the school? </a:t>
            </a:r>
          </a:p>
          <a:p>
            <a:r>
              <a:rPr lang="en-US" dirty="0" smtClean="0"/>
              <a:t>Who is readily available and would be a good match to teach in that area?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16 national career clusters</a:t>
            </a:r>
            <a:endParaRPr lang="en-US" dirty="0"/>
          </a:p>
        </p:txBody>
      </p:sp>
      <p:pic>
        <p:nvPicPr>
          <p:cNvPr id="4" name="Picture 13"/>
          <p:cNvPicPr>
            <a:picLocks noChangeAspect="1" noChangeArrowheads="1"/>
          </p:cNvPicPr>
          <p:nvPr/>
        </p:nvPicPr>
        <p:blipFill>
          <a:blip r:embed="rId2">
            <a:clrChange>
              <a:clrFrom>
                <a:srgbClr val="000099"/>
              </a:clrFrom>
              <a:clrTo>
                <a:srgbClr val="000099">
                  <a:alpha val="0"/>
                </a:srgbClr>
              </a:clrTo>
            </a:clrChange>
          </a:blip>
          <a:srcRect/>
          <a:stretch>
            <a:fillRect/>
          </a:stretch>
        </p:blipFill>
        <p:spPr bwMode="auto">
          <a:xfrm>
            <a:off x="990600" y="1676400"/>
            <a:ext cx="7391400" cy="4802188"/>
          </a:xfrm>
          <a:prstGeom prst="rect">
            <a:avLst/>
          </a:prstGeom>
          <a:noFill/>
          <a:ln w="9525">
            <a:noFill/>
            <a:miter lim="800000"/>
            <a:headEnd/>
            <a:tailEnd/>
          </a:ln>
          <a:effectLst/>
        </p:spPr>
      </p:pic>
      <p:sp>
        <p:nvSpPr>
          <p:cNvPr id="5" name="AutoShape 14"/>
          <p:cNvSpPr>
            <a:spLocks noChangeArrowheads="1"/>
          </p:cNvSpPr>
          <p:nvPr/>
        </p:nvSpPr>
        <p:spPr bwMode="auto">
          <a:xfrm>
            <a:off x="7315200" y="3276600"/>
            <a:ext cx="1447800" cy="838200"/>
          </a:xfrm>
          <a:prstGeom prst="cloudCallout">
            <a:avLst>
              <a:gd name="adj1" fmla="val -58551"/>
              <a:gd name="adj2" fmla="val 55491"/>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sz="1200" dirty="0" err="1" smtClean="0">
                <a:solidFill>
                  <a:schemeClr val="tx2"/>
                </a:solidFill>
              </a:rPr>
              <a:t>Criminl</a:t>
            </a:r>
            <a:r>
              <a:rPr lang="en-US" sz="1200" dirty="0" smtClean="0">
                <a:solidFill>
                  <a:schemeClr val="tx2"/>
                </a:solidFill>
              </a:rPr>
              <a:t> </a:t>
            </a:r>
            <a:r>
              <a:rPr lang="en-US" sz="1200" dirty="0">
                <a:solidFill>
                  <a:schemeClr val="tx2"/>
                </a:solidFill>
              </a:rPr>
              <a:t>Justice/</a:t>
            </a:r>
          </a:p>
          <a:p>
            <a:pPr algn="ctr"/>
            <a:r>
              <a:rPr lang="en-US" sz="1200" dirty="0">
                <a:solidFill>
                  <a:schemeClr val="tx2"/>
                </a:solidFill>
              </a:rPr>
              <a:t>Pre Law</a:t>
            </a:r>
          </a:p>
        </p:txBody>
      </p:sp>
      <p:sp>
        <p:nvSpPr>
          <p:cNvPr id="6" name="AutoShape 15"/>
          <p:cNvSpPr>
            <a:spLocks noChangeArrowheads="1"/>
          </p:cNvSpPr>
          <p:nvPr/>
        </p:nvSpPr>
        <p:spPr bwMode="auto">
          <a:xfrm>
            <a:off x="4343400" y="3657600"/>
            <a:ext cx="2057400" cy="1295400"/>
          </a:xfrm>
          <a:prstGeom prst="cloudCallout">
            <a:avLst>
              <a:gd name="adj1" fmla="val -76282"/>
              <a:gd name="adj2" fmla="val -46199"/>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sz="1200" dirty="0">
                <a:solidFill>
                  <a:schemeClr val="tx2"/>
                </a:solidFill>
              </a:rPr>
              <a:t>Global Business &amp; Entrepreneurship</a:t>
            </a:r>
          </a:p>
        </p:txBody>
      </p:sp>
      <p:sp>
        <p:nvSpPr>
          <p:cNvPr id="7" name="AutoShape 16"/>
          <p:cNvSpPr>
            <a:spLocks noChangeArrowheads="1"/>
          </p:cNvSpPr>
          <p:nvPr/>
        </p:nvSpPr>
        <p:spPr bwMode="auto">
          <a:xfrm flipH="1">
            <a:off x="228600" y="5181600"/>
            <a:ext cx="1981200" cy="1295400"/>
          </a:xfrm>
          <a:prstGeom prst="cloudCallout">
            <a:avLst>
              <a:gd name="adj1" fmla="val -68671"/>
              <a:gd name="adj2" fmla="val -64343"/>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sz="1200" dirty="0">
                <a:solidFill>
                  <a:schemeClr val="tx2"/>
                </a:solidFill>
              </a:rPr>
              <a:t>Culinary Arts</a:t>
            </a:r>
          </a:p>
          <a:p>
            <a:pPr algn="ctr"/>
            <a:r>
              <a:rPr lang="en-US" sz="1200" dirty="0">
                <a:solidFill>
                  <a:schemeClr val="tx2"/>
                </a:solidFill>
              </a:rPr>
              <a:t>Hospitality, Tourism, &amp; Resort Management</a:t>
            </a:r>
          </a:p>
        </p:txBody>
      </p:sp>
      <p:sp>
        <p:nvSpPr>
          <p:cNvPr id="8" name="AutoShape 17"/>
          <p:cNvSpPr>
            <a:spLocks noChangeArrowheads="1"/>
          </p:cNvSpPr>
          <p:nvPr/>
        </p:nvSpPr>
        <p:spPr bwMode="auto">
          <a:xfrm flipH="1">
            <a:off x="76200" y="2209800"/>
            <a:ext cx="1752600" cy="1143000"/>
          </a:xfrm>
          <a:prstGeom prst="cloudCallout">
            <a:avLst>
              <a:gd name="adj1" fmla="val -74005"/>
              <a:gd name="adj2" fmla="val 27222"/>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sz="1200" b="0" dirty="0">
                <a:solidFill>
                  <a:schemeClr val="tx2"/>
                </a:solidFill>
                <a:effectLst/>
              </a:rPr>
              <a:t>Early Childhood</a:t>
            </a:r>
          </a:p>
          <a:p>
            <a:pPr algn="ctr"/>
            <a:r>
              <a:rPr lang="en-US" sz="1200" b="0" dirty="0">
                <a:solidFill>
                  <a:schemeClr val="tx2"/>
                </a:solidFill>
                <a:effectLst/>
              </a:rPr>
              <a:t>Teacher Education</a:t>
            </a:r>
          </a:p>
        </p:txBody>
      </p:sp>
      <p:sp>
        <p:nvSpPr>
          <p:cNvPr id="9" name="Title 1"/>
          <p:cNvSpPr txBox="1">
            <a:spLocks/>
          </p:cNvSpPr>
          <p:nvPr/>
        </p:nvSpPr>
        <p:spPr>
          <a:xfrm>
            <a:off x="914400" y="106680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Themes tend to revolve around career clusters</a:t>
            </a:r>
            <a:endParaRPr kumimoji="0" lang="en-US" sz="24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800" decel="100000"/>
                                        <p:tgtEl>
                                          <p:spTgt spid="7"/>
                                        </p:tgtEl>
                                      </p:cBhvr>
                                    </p:animEffect>
                                    <p:anim calcmode="lin" valueType="num">
                                      <p:cBhvr>
                                        <p:cTn id="28" dur="800" decel="100000" fill="hold"/>
                                        <p:tgtEl>
                                          <p:spTgt spid="7"/>
                                        </p:tgtEl>
                                        <p:attrNameLst>
                                          <p:attrName>style.rotation</p:attrName>
                                        </p:attrNameLst>
                                      </p:cBhvr>
                                      <p:tavLst>
                                        <p:tav tm="0">
                                          <p:val>
                                            <p:fltVal val="-90"/>
                                          </p:val>
                                        </p:tav>
                                        <p:tav tm="100000">
                                          <p:val>
                                            <p:fltVal val="0"/>
                                          </p:val>
                                        </p:tav>
                                      </p:tavLst>
                                    </p:anim>
                                    <p:anim calcmode="lin" valueType="num">
                                      <p:cBhvr>
                                        <p:cTn id="29" dur="800" decel="100000" fill="hold"/>
                                        <p:tgtEl>
                                          <p:spTgt spid="7"/>
                                        </p:tgtEl>
                                        <p:attrNameLst>
                                          <p:attrName>ppt_x</p:attrName>
                                        </p:attrNameLst>
                                      </p:cBhvr>
                                      <p:tavLst>
                                        <p:tav tm="0">
                                          <p:val>
                                            <p:strVal val="#ppt_x+0.4"/>
                                          </p:val>
                                        </p:tav>
                                        <p:tav tm="100000">
                                          <p:val>
                                            <p:strVal val="#ppt_x-0.05"/>
                                          </p:val>
                                        </p:tav>
                                      </p:tavLst>
                                    </p:anim>
                                    <p:anim calcmode="lin" valueType="num">
                                      <p:cBhvr>
                                        <p:cTn id="30" dur="800" decel="100000" fill="hold"/>
                                        <p:tgtEl>
                                          <p:spTgt spid="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decel="100000"/>
                                        <p:tgtEl>
                                          <p:spTgt spid="8"/>
                                        </p:tgtEl>
                                      </p:cBhvr>
                                    </p:animEffect>
                                    <p:anim calcmode="lin" valueType="num">
                                      <p:cBhvr>
                                        <p:cTn id="38" dur="800" decel="100000" fill="hold"/>
                                        <p:tgtEl>
                                          <p:spTgt spid="8"/>
                                        </p:tgtEl>
                                        <p:attrNameLst>
                                          <p:attrName>style.rotation</p:attrName>
                                        </p:attrNameLst>
                                      </p:cBhvr>
                                      <p:tavLst>
                                        <p:tav tm="0">
                                          <p:val>
                                            <p:fltVal val="-90"/>
                                          </p:val>
                                        </p:tav>
                                        <p:tav tm="100000">
                                          <p:val>
                                            <p:fltVal val="0"/>
                                          </p:val>
                                        </p:tav>
                                      </p:tavLst>
                                    </p:anim>
                                    <p:anim calcmode="lin" valueType="num">
                                      <p:cBhvr>
                                        <p:cTn id="39" dur="800" decel="100000" fill="hold"/>
                                        <p:tgtEl>
                                          <p:spTgt spid="8"/>
                                        </p:tgtEl>
                                        <p:attrNameLst>
                                          <p:attrName>ppt_x</p:attrName>
                                        </p:attrNameLst>
                                      </p:cBhvr>
                                      <p:tavLst>
                                        <p:tav tm="0">
                                          <p:val>
                                            <p:strVal val="#ppt_x+0.4"/>
                                          </p:val>
                                        </p:tav>
                                        <p:tav tm="100000">
                                          <p:val>
                                            <p:strVal val="#ppt_x-0.05"/>
                                          </p:val>
                                        </p:tav>
                                      </p:tavLst>
                                    </p:anim>
                                    <p:anim calcmode="lin" valueType="num">
                                      <p:cBhvr>
                                        <p:cTn id="40" dur="800" decel="100000" fill="hold"/>
                                        <p:tgtEl>
                                          <p:spTgt spid="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theme is the best fit?</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What theme makes sense for your smaller learning community? </a:t>
            </a:r>
          </a:p>
          <a:p>
            <a:pPr>
              <a:lnSpc>
                <a:spcPct val="90000"/>
              </a:lnSpc>
            </a:pPr>
            <a:r>
              <a:rPr lang="en-US" dirty="0" smtClean="0"/>
              <a:t>What academy theme would support the local economy?</a:t>
            </a:r>
          </a:p>
          <a:p>
            <a:pPr>
              <a:lnSpc>
                <a:spcPct val="90000"/>
              </a:lnSpc>
            </a:pPr>
            <a:r>
              <a:rPr lang="en-US" dirty="0" smtClean="0"/>
              <a:t>Example:  A community with a strong healthcare presence might consider starting a Medical Science career academy because the resources and opportunities are readily available.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ABC High School starts off with a freshman class of 100 9</a:t>
            </a:r>
            <a:r>
              <a:rPr lang="en-US" i="1" baseline="30000" dirty="0" smtClean="0"/>
              <a:t>th</a:t>
            </a:r>
            <a:r>
              <a:rPr lang="en-US" i="1" dirty="0" smtClean="0"/>
              <a:t> graders</a:t>
            </a:r>
          </a:p>
          <a:p>
            <a:pPr marL="273050" indent="-273050"/>
            <a:r>
              <a:rPr lang="en-US" dirty="0" smtClean="0"/>
              <a:t>How many will graduate from high school?</a:t>
            </a:r>
          </a:p>
          <a:p>
            <a:pPr marL="273050" indent="-273050"/>
            <a:r>
              <a:rPr lang="en-US" dirty="0" smtClean="0"/>
              <a:t>How many of the high school graduates will enter college?</a:t>
            </a:r>
          </a:p>
          <a:p>
            <a:pPr marL="273050" indent="-273050"/>
            <a:r>
              <a:rPr lang="en-US" dirty="0" smtClean="0"/>
              <a:t>How many of the high school graduates who entered college will still be enrolled in college in the sophomore year?</a:t>
            </a:r>
          </a:p>
          <a:p>
            <a:pPr marL="273050" indent="-273050"/>
            <a:r>
              <a:rPr lang="en-US" dirty="0" smtClean="0"/>
              <a:t>How many will graduate from college?</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identify appropriate theme</a:t>
            </a:r>
            <a:endParaRPr lang="en-US" dirty="0"/>
          </a:p>
        </p:txBody>
      </p:sp>
      <p:sp>
        <p:nvSpPr>
          <p:cNvPr id="3" name="Content Placeholder 2"/>
          <p:cNvSpPr>
            <a:spLocks noGrp="1"/>
          </p:cNvSpPr>
          <p:nvPr>
            <p:ph idx="1"/>
          </p:nvPr>
        </p:nvSpPr>
        <p:spPr/>
        <p:txBody>
          <a:bodyPr/>
          <a:lstStyle/>
          <a:p>
            <a:r>
              <a:rPr lang="en-US" sz="2800" dirty="0" smtClean="0"/>
              <a:t>Conduct a Needs-Assessment</a:t>
            </a:r>
          </a:p>
          <a:p>
            <a:pPr lvl="1"/>
            <a:r>
              <a:rPr lang="en-US" sz="2400" dirty="0" smtClean="0"/>
              <a:t>Student</a:t>
            </a:r>
          </a:p>
          <a:p>
            <a:pPr lvl="1"/>
            <a:r>
              <a:rPr lang="en-US" sz="2400" dirty="0" smtClean="0"/>
              <a:t>Educator/Administrator</a:t>
            </a:r>
          </a:p>
          <a:p>
            <a:pPr lvl="1"/>
            <a:r>
              <a:rPr lang="en-US" sz="2400" dirty="0" smtClean="0"/>
              <a:t>Parent</a:t>
            </a:r>
          </a:p>
          <a:p>
            <a:pPr lvl="1"/>
            <a:r>
              <a:rPr lang="en-US" sz="2400" dirty="0" smtClean="0"/>
              <a:t>Employer</a:t>
            </a:r>
          </a:p>
          <a:p>
            <a:pPr lvl="1"/>
            <a:r>
              <a:rPr lang="en-US" sz="2400" dirty="0" smtClean="0"/>
              <a:t>Community &amp; Government Leader</a:t>
            </a:r>
          </a:p>
          <a:p>
            <a:pPr lvl="1"/>
            <a:endParaRPr lang="en-US" sz="2400" dirty="0" smtClean="0"/>
          </a:p>
          <a:p>
            <a:r>
              <a:rPr lang="en-US" sz="2800" dirty="0" smtClean="0"/>
              <a:t>Meet with local workforce organizations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752600" y="228600"/>
            <a:ext cx="5808355" cy="6172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Industry employment projections to 2015</a:t>
            </a:r>
            <a:endParaRPr lang="en-US" dirty="0"/>
          </a:p>
        </p:txBody>
      </p:sp>
      <p:sp>
        <p:nvSpPr>
          <p:cNvPr id="3" name="Content Placeholder 2"/>
          <p:cNvSpPr>
            <a:spLocks noGrp="1"/>
          </p:cNvSpPr>
          <p:nvPr>
            <p:ph idx="1"/>
          </p:nvPr>
        </p:nvSpPr>
        <p:spPr/>
        <p:txBody>
          <a:bodyPr>
            <a:noAutofit/>
          </a:bodyPr>
          <a:lstStyle/>
          <a:p>
            <a:pPr algn="just">
              <a:lnSpc>
                <a:spcPct val="80000"/>
              </a:lnSpc>
              <a:spcBef>
                <a:spcPct val="30000"/>
              </a:spcBef>
              <a:spcAft>
                <a:spcPct val="40000"/>
              </a:spcAft>
            </a:pPr>
            <a:r>
              <a:rPr lang="en-US" sz="2000" dirty="0" smtClean="0"/>
              <a:t>Industry sectors growing the fastest and gaining the most new jobs: professional and business services; and education and health services.</a:t>
            </a:r>
          </a:p>
          <a:p>
            <a:pPr algn="just">
              <a:lnSpc>
                <a:spcPct val="80000"/>
              </a:lnSpc>
              <a:spcBef>
                <a:spcPct val="30000"/>
              </a:spcBef>
              <a:spcAft>
                <a:spcPct val="40000"/>
              </a:spcAft>
            </a:pPr>
            <a:r>
              <a:rPr lang="en-US" sz="2000" dirty="0" smtClean="0">
                <a:cs typeface="Courier New" pitchFamily="49" charset="0"/>
              </a:rPr>
              <a:t>Industry sectors growing the slowest: manufacturing and construction.</a:t>
            </a:r>
          </a:p>
          <a:p>
            <a:pPr algn="just">
              <a:lnSpc>
                <a:spcPct val="80000"/>
              </a:lnSpc>
              <a:spcBef>
                <a:spcPct val="30000"/>
              </a:spcBef>
              <a:spcAft>
                <a:spcPct val="40000"/>
              </a:spcAft>
              <a:buFontTx/>
              <a:buNone/>
            </a:pPr>
            <a:endParaRPr lang="en-US" sz="500" dirty="0" smtClean="0"/>
          </a:p>
          <a:p>
            <a:pPr algn="just">
              <a:lnSpc>
                <a:spcPct val="80000"/>
              </a:lnSpc>
              <a:spcBef>
                <a:spcPct val="30000"/>
              </a:spcBef>
              <a:spcAft>
                <a:spcPct val="40000"/>
              </a:spcAft>
            </a:pPr>
            <a:r>
              <a:rPr lang="en-US" sz="2000" dirty="0" smtClean="0"/>
              <a:t>Short-term construction declines will result in fewer new jobs and slower growth for this industry in the long-term (42,000 jobs; 7% growth).</a:t>
            </a:r>
          </a:p>
          <a:p>
            <a:pPr algn="just">
              <a:lnSpc>
                <a:spcPct val="80000"/>
              </a:lnSpc>
              <a:spcBef>
                <a:spcPct val="30000"/>
              </a:spcBef>
              <a:spcAft>
                <a:spcPct val="40000"/>
              </a:spcAft>
              <a:buFontTx/>
              <a:buNone/>
            </a:pPr>
            <a:endParaRPr lang="en-US" sz="500" dirty="0" smtClean="0"/>
          </a:p>
          <a:p>
            <a:pPr algn="just">
              <a:lnSpc>
                <a:spcPct val="80000"/>
              </a:lnSpc>
              <a:spcBef>
                <a:spcPct val="30000"/>
              </a:spcBef>
              <a:spcAft>
                <a:spcPct val="40000"/>
              </a:spcAft>
            </a:pPr>
            <a:r>
              <a:rPr lang="en-US" sz="2000" dirty="0" smtClean="0"/>
              <a:t>Manufacturing will have the fewest number of new jobs: growth in pharmaceuticals, medical instruments, and some construction-related manufacturing are keeping this industry from declining (1,550 jobs; 0.4% growth).</a:t>
            </a:r>
          </a:p>
          <a:p>
            <a:pPr algn="just">
              <a:lnSpc>
                <a:spcPct val="80000"/>
              </a:lnSpc>
              <a:spcBef>
                <a:spcPct val="30000"/>
              </a:spcBef>
              <a:spcAft>
                <a:spcPct val="40000"/>
              </a:spcAft>
            </a:pPr>
            <a:endParaRPr lang="en-US" sz="500" dirty="0" smtClean="0"/>
          </a:p>
          <a:p>
            <a:pPr algn="just">
              <a:lnSpc>
                <a:spcPct val="80000"/>
              </a:lnSpc>
              <a:spcBef>
                <a:spcPct val="30000"/>
              </a:spcBef>
              <a:spcAft>
                <a:spcPct val="40000"/>
              </a:spcAft>
            </a:pPr>
            <a:r>
              <a:rPr lang="en-US" sz="2000" dirty="0" smtClean="0"/>
              <a:t>Retail trade will see strong gains in general merchandise stores,  motor vehicle dealers and building material stores as each continue to expand and steal market share from other sectors in trade. </a:t>
            </a:r>
          </a:p>
          <a:p>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Industry employment projections to 2015</a:t>
            </a:r>
            <a:endParaRPr lang="en-US" dirty="0"/>
          </a:p>
        </p:txBody>
      </p:sp>
      <p:sp>
        <p:nvSpPr>
          <p:cNvPr id="3" name="Content Placeholder 2"/>
          <p:cNvSpPr>
            <a:spLocks noGrp="1"/>
          </p:cNvSpPr>
          <p:nvPr>
            <p:ph idx="1"/>
          </p:nvPr>
        </p:nvSpPr>
        <p:spPr/>
        <p:txBody>
          <a:bodyPr>
            <a:normAutofit fontScale="85000" lnSpcReduction="20000"/>
          </a:bodyPr>
          <a:lstStyle/>
          <a:p>
            <a:pPr algn="just">
              <a:lnSpc>
                <a:spcPct val="80000"/>
              </a:lnSpc>
              <a:spcBef>
                <a:spcPct val="30000"/>
              </a:spcBef>
              <a:spcAft>
                <a:spcPct val="40000"/>
              </a:spcAft>
            </a:pPr>
            <a:r>
              <a:rPr lang="en-US" dirty="0" smtClean="0"/>
              <a:t>The information sector will be driven by gains in software publishing, wireless telecommunications and Internet-related service providers.</a:t>
            </a:r>
          </a:p>
          <a:p>
            <a:pPr algn="just">
              <a:lnSpc>
                <a:spcPct val="80000"/>
              </a:lnSpc>
              <a:spcBef>
                <a:spcPct val="30000"/>
              </a:spcBef>
              <a:spcAft>
                <a:spcPct val="40000"/>
              </a:spcAft>
            </a:pPr>
            <a:r>
              <a:rPr lang="en-US" dirty="0" smtClean="0"/>
              <a:t>Financial services growth will be slowed by current weakness in mortgage lending, causing the industry to grow slower than the average for all industries.</a:t>
            </a:r>
          </a:p>
          <a:p>
            <a:pPr algn="just">
              <a:lnSpc>
                <a:spcPct val="80000"/>
              </a:lnSpc>
              <a:spcBef>
                <a:spcPct val="30000"/>
              </a:spcBef>
              <a:spcAft>
                <a:spcPct val="40000"/>
              </a:spcAft>
            </a:pPr>
            <a:r>
              <a:rPr lang="en-US" dirty="0" smtClean="0"/>
              <a:t>Growth in employment services, legal, engineering, computer design and consulting services will make professional and business services the fastest growing industry sector.</a:t>
            </a:r>
          </a:p>
          <a:p>
            <a:pPr algn="just">
              <a:lnSpc>
                <a:spcPct val="80000"/>
              </a:lnSpc>
              <a:spcBef>
                <a:spcPct val="30000"/>
              </a:spcBef>
              <a:spcAft>
                <a:spcPct val="40000"/>
              </a:spcAft>
            </a:pPr>
            <a:r>
              <a:rPr lang="en-US" dirty="0" smtClean="0"/>
              <a:t>Educational services, both private and public, will have 63 percent of its job growth occur in the elementary and secondary schools.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Industry employment projections to 2015</a:t>
            </a:r>
            <a:endParaRPr lang="en-US" dirty="0"/>
          </a:p>
        </p:txBody>
      </p:sp>
      <p:sp>
        <p:nvSpPr>
          <p:cNvPr id="3" name="Content Placeholder 2"/>
          <p:cNvSpPr>
            <a:spLocks noGrp="1"/>
          </p:cNvSpPr>
          <p:nvPr>
            <p:ph idx="1"/>
          </p:nvPr>
        </p:nvSpPr>
        <p:spPr/>
        <p:txBody>
          <a:bodyPr>
            <a:normAutofit fontScale="85000" lnSpcReduction="20000"/>
          </a:bodyPr>
          <a:lstStyle/>
          <a:p>
            <a:pPr algn="just">
              <a:lnSpc>
                <a:spcPct val="80000"/>
              </a:lnSpc>
              <a:spcBef>
                <a:spcPct val="30000"/>
              </a:spcBef>
              <a:spcAft>
                <a:spcPct val="40000"/>
              </a:spcAft>
            </a:pPr>
            <a:r>
              <a:rPr lang="en-US" dirty="0" smtClean="0"/>
              <a:t>Doctors’ offices and other outpatient care services will account for more than 50 percent new jobs in health care.</a:t>
            </a:r>
            <a:endParaRPr lang="en-US" sz="1400" dirty="0" smtClean="0"/>
          </a:p>
          <a:p>
            <a:pPr algn="just">
              <a:lnSpc>
                <a:spcPct val="80000"/>
              </a:lnSpc>
              <a:spcBef>
                <a:spcPct val="30000"/>
              </a:spcBef>
              <a:spcAft>
                <a:spcPct val="40000"/>
              </a:spcAft>
            </a:pPr>
            <a:r>
              <a:rPr lang="en-US" dirty="0" smtClean="0"/>
              <a:t>Food services and drinking places will account for two-thirds of the job growth in leisure and hospitality. Art, entertainment and recreation services will grow the fastest within leisure and hospitality. </a:t>
            </a:r>
            <a:endParaRPr lang="en-US" sz="1400" dirty="0" smtClean="0"/>
          </a:p>
          <a:p>
            <a:pPr algn="just">
              <a:lnSpc>
                <a:spcPct val="80000"/>
              </a:lnSpc>
              <a:spcBef>
                <a:spcPct val="30000"/>
              </a:spcBef>
              <a:spcAft>
                <a:spcPct val="40000"/>
              </a:spcAft>
            </a:pPr>
            <a:r>
              <a:rPr lang="en-US" dirty="0" smtClean="0"/>
              <a:t>All sectors of government are projected to grow, but at slower rates.  Almost 90 percent of the new jobs in government will be in local government.</a:t>
            </a:r>
            <a:endParaRPr lang="en-US" sz="1400" dirty="0" smtClean="0"/>
          </a:p>
          <a:p>
            <a:pPr algn="just">
              <a:lnSpc>
                <a:spcPct val="80000"/>
              </a:lnSpc>
              <a:spcBef>
                <a:spcPct val="30000"/>
              </a:spcBef>
              <a:spcAft>
                <a:spcPct val="40000"/>
              </a:spcAft>
            </a:pPr>
            <a:r>
              <a:rPr lang="en-US" dirty="0" smtClean="0"/>
              <a:t>Growth in jobs as self-employed and unpaid family workers will be slower, comprising only 4 percent of the new jobs.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Industry employment projections to 2015</a:t>
            </a:r>
            <a:endParaRPr lang="en-US" dirty="0"/>
          </a:p>
        </p:txBody>
      </p:sp>
      <p:sp>
        <p:nvSpPr>
          <p:cNvPr id="3" name="Content Placeholder 2"/>
          <p:cNvSpPr>
            <a:spLocks noGrp="1"/>
          </p:cNvSpPr>
          <p:nvPr>
            <p:ph idx="1"/>
          </p:nvPr>
        </p:nvSpPr>
        <p:spPr/>
        <p:txBody>
          <a:bodyPr>
            <a:normAutofit fontScale="77500" lnSpcReduction="20000"/>
          </a:bodyPr>
          <a:lstStyle/>
          <a:p>
            <a:pPr algn="just">
              <a:lnSpc>
                <a:spcPct val="80000"/>
              </a:lnSpc>
              <a:spcBef>
                <a:spcPct val="40000"/>
              </a:spcBef>
              <a:spcAft>
                <a:spcPct val="30000"/>
              </a:spcAft>
            </a:pPr>
            <a:r>
              <a:rPr lang="en-US" dirty="0" smtClean="0"/>
              <a:t>9 of the 10 fastest-growing occupations are in the computer or healthcare career fields.</a:t>
            </a:r>
          </a:p>
          <a:p>
            <a:pPr algn="just">
              <a:lnSpc>
                <a:spcPct val="80000"/>
              </a:lnSpc>
              <a:spcBef>
                <a:spcPct val="40000"/>
              </a:spcBef>
              <a:spcAft>
                <a:spcPct val="30000"/>
              </a:spcAft>
            </a:pPr>
            <a:r>
              <a:rPr lang="en-US" dirty="0" smtClean="0"/>
              <a:t>Nearly all of the 10 fast-growing occupations are growing at a faster rate and adding greater numbers of new jobs than previously forecasted.</a:t>
            </a:r>
            <a:endParaRPr lang="en-US" sz="800" dirty="0" smtClean="0"/>
          </a:p>
          <a:p>
            <a:pPr algn="just">
              <a:lnSpc>
                <a:spcPct val="80000"/>
              </a:lnSpc>
              <a:spcBef>
                <a:spcPct val="40000"/>
              </a:spcBef>
              <a:spcAft>
                <a:spcPct val="30000"/>
              </a:spcAft>
            </a:pPr>
            <a:r>
              <a:rPr lang="en-US" dirty="0" smtClean="0"/>
              <a:t>7 of the 10 fastest-growing occupations earn more than $26 per hour.</a:t>
            </a:r>
            <a:endParaRPr lang="en-US" sz="800" dirty="0" smtClean="0"/>
          </a:p>
          <a:p>
            <a:pPr algn="just">
              <a:lnSpc>
                <a:spcPct val="80000"/>
              </a:lnSpc>
              <a:spcBef>
                <a:spcPct val="40000"/>
              </a:spcBef>
              <a:spcAft>
                <a:spcPct val="30000"/>
              </a:spcAft>
            </a:pPr>
            <a:r>
              <a:rPr lang="en-US" dirty="0" smtClean="0"/>
              <a:t>Of the top 10 occupations expected to gain the most new jobs, most are the largest occupations in the state, have widespread demand among numerous industries, include a lot of part-time work, and have minimal requirements for entry into the occupation.  </a:t>
            </a:r>
            <a:endParaRPr lang="en-US" sz="800" dirty="0" smtClean="0"/>
          </a:p>
          <a:p>
            <a:pPr algn="just">
              <a:lnSpc>
                <a:spcPct val="80000"/>
              </a:lnSpc>
              <a:spcBef>
                <a:spcPct val="40000"/>
              </a:spcBef>
              <a:spcAft>
                <a:spcPct val="30000"/>
              </a:spcAft>
            </a:pPr>
            <a:r>
              <a:rPr lang="en-US" dirty="0" smtClean="0"/>
              <a:t>Overall, more job openings will be due to replacement needs than due to economic growth.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Fastest-growing industries</a:t>
            </a:r>
            <a:endParaRPr lang="en-US" dirty="0"/>
          </a:p>
        </p:txBody>
      </p:sp>
      <p:graphicFrame>
        <p:nvGraphicFramePr>
          <p:cNvPr id="2051" name="Object 3"/>
          <p:cNvGraphicFramePr>
            <a:graphicFrameLocks noChangeAspect="1"/>
          </p:cNvGraphicFramePr>
          <p:nvPr/>
        </p:nvGraphicFramePr>
        <p:xfrm>
          <a:off x="1066800" y="1676400"/>
          <a:ext cx="7194550" cy="2798763"/>
        </p:xfrm>
        <a:graphic>
          <a:graphicData uri="http://schemas.openxmlformats.org/presentationml/2006/ole">
            <p:oleObj spid="_x0000_s2051" name="Worksheet" r:id="rId3" imgW="5410038" imgH="2105041" progId="Excel.Sheet.8">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Industries gaining the most new jobs</a:t>
            </a:r>
            <a:endParaRPr lang="en-US" dirty="0"/>
          </a:p>
        </p:txBody>
      </p:sp>
      <p:graphicFrame>
        <p:nvGraphicFramePr>
          <p:cNvPr id="3074" name="Object 2"/>
          <p:cNvGraphicFramePr>
            <a:graphicFrameLocks noChangeAspect="1"/>
          </p:cNvGraphicFramePr>
          <p:nvPr/>
        </p:nvGraphicFramePr>
        <p:xfrm>
          <a:off x="1474788" y="1676400"/>
          <a:ext cx="6661150" cy="2782888"/>
        </p:xfrm>
        <a:graphic>
          <a:graphicData uri="http://schemas.openxmlformats.org/presentationml/2006/ole">
            <p:oleObj spid="_x0000_s3074" name="Worksheet" r:id="rId3" imgW="5038587" imgH="2105041" progId="Excel.Sheet.8">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9249"/>
            <a:ext cx="8686800" cy="838200"/>
          </a:xfrm>
        </p:spPr>
        <p:txBody>
          <a:bodyPr>
            <a:noAutofit/>
          </a:bodyPr>
          <a:lstStyle/>
          <a:p>
            <a:r>
              <a:rPr lang="en-US" sz="3200" dirty="0" smtClean="0"/>
              <a:t>Career Academy Industry Certification</a:t>
            </a:r>
            <a:endParaRPr lang="en-US" sz="3600"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38</a:t>
            </a:fld>
            <a:endParaRPr lang="en-US"/>
          </a:p>
        </p:txBody>
      </p:sp>
      <p:sp>
        <p:nvSpPr>
          <p:cNvPr id="8" name="Title 1"/>
          <p:cNvSpPr txBox="1">
            <a:spLocks/>
          </p:cNvSpPr>
          <p:nvPr/>
        </p:nvSpPr>
        <p:spPr>
          <a:xfrm>
            <a:off x="1981200" y="1066800"/>
            <a:ext cx="8686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cap="all" dirty="0" smtClean="0">
                <a:solidFill>
                  <a:schemeClr val="tx2"/>
                </a:solidFill>
                <a:effectLst>
                  <a:reflection blurRad="12700" stA="48000" endA="300" endPos="55000" dir="5400000" sy="-90000" algn="bl" rotWithShape="0"/>
                </a:effectLst>
                <a:latin typeface="+mj-lt"/>
                <a:ea typeface="+mj-ea"/>
                <a:cs typeface="+mj-cs"/>
              </a:rPr>
              <a:t>Agriscience Education Programs</a:t>
            </a:r>
            <a:endParaRPr lang="en-US" sz="2400" cap="all" dirty="0">
              <a:solidFill>
                <a:schemeClr val="tx2"/>
              </a:solidFill>
              <a:effectLst>
                <a:reflection blurRad="12700" stA="48000" endA="300" endPos="55000" dir="5400000" sy="-9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25555"/>
            <a:ext cx="8686800" cy="838200"/>
          </a:xfrm>
        </p:spPr>
        <p:txBody>
          <a:bodyPr>
            <a:noAutofit/>
          </a:bodyPr>
          <a:lstStyle/>
          <a:p>
            <a:r>
              <a:rPr lang="en-US" sz="3200" dirty="0" smtClean="0"/>
              <a:t>Career Academy Industry Certification</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39</a:t>
            </a:fld>
            <a:endParaRPr lang="en-US"/>
          </a:p>
        </p:txBody>
      </p:sp>
      <p:sp>
        <p:nvSpPr>
          <p:cNvPr id="7" name="Rectangle 6"/>
          <p:cNvSpPr/>
          <p:nvPr/>
        </p:nvSpPr>
        <p:spPr>
          <a:xfrm>
            <a:off x="2106608" y="1251180"/>
            <a:ext cx="5056192" cy="461665"/>
          </a:xfrm>
          <a:prstGeom prst="rect">
            <a:avLst/>
          </a:prstGeom>
        </p:spPr>
        <p:txBody>
          <a:bodyPr wrap="none">
            <a:spAutoFit/>
          </a:bodyPr>
          <a:lstStyle/>
          <a:p>
            <a:pPr>
              <a:spcBef>
                <a:spcPct val="0"/>
              </a:spcBef>
            </a:pPr>
            <a:r>
              <a:rPr lang="en-US" sz="2400" cap="all" dirty="0" smtClean="0">
                <a:solidFill>
                  <a:schemeClr val="tx2"/>
                </a:solidFill>
                <a:effectLst>
                  <a:reflection blurRad="12700" stA="48000" endA="300" endPos="55000" dir="5400000" sy="-90000" algn="bl" rotWithShape="0"/>
                </a:effectLst>
                <a:latin typeface="+mj-lt"/>
                <a:ea typeface="+mj-ea"/>
                <a:cs typeface="+mj-cs"/>
              </a:rPr>
              <a:t>Industrial Education Programs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yearbook full page 2 added photos"/>
          <p:cNvPicPr>
            <a:picLocks noChangeAspect="1" noChangeArrowheads="1"/>
          </p:cNvPicPr>
          <p:nvPr/>
        </p:nvPicPr>
        <p:blipFill>
          <a:blip r:embed="rId2"/>
          <a:srcRect/>
          <a:stretch>
            <a:fillRect/>
          </a:stretch>
        </p:blipFill>
        <p:spPr bwMode="auto">
          <a:xfrm>
            <a:off x="1143000" y="304800"/>
            <a:ext cx="7086600" cy="45825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Content Placeholder 2"/>
          <p:cNvSpPr>
            <a:spLocks noGrp="1"/>
          </p:cNvSpPr>
          <p:nvPr>
            <p:ph idx="1"/>
          </p:nvPr>
        </p:nvSpPr>
        <p:spPr>
          <a:xfrm>
            <a:off x="2057400" y="5075237"/>
            <a:ext cx="8686800" cy="4525963"/>
          </a:xfrm>
        </p:spPr>
        <p:txBody>
          <a:bodyPr/>
          <a:lstStyle/>
          <a:p>
            <a:pPr>
              <a:buNone/>
            </a:pPr>
            <a:r>
              <a:rPr lang="en-US" dirty="0" smtClean="0"/>
              <a:t>Out of every 100 ninth graders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6098"/>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sp>
        <p:nvSpPr>
          <p:cNvPr id="5" name="Slide Number Placeholder 4"/>
          <p:cNvSpPr>
            <a:spLocks noGrp="1"/>
          </p:cNvSpPr>
          <p:nvPr>
            <p:ph type="sldNum" sz="quarter" idx="12"/>
          </p:nvPr>
        </p:nvSpPr>
        <p:spPr/>
        <p:txBody>
          <a:bodyPr/>
          <a:lstStyle/>
          <a:p>
            <a:fld id="{F59DF64E-D97B-4A73-8B9B-68CA574E3FA4}" type="slidenum">
              <a:rPr lang="en-US" smtClean="0"/>
              <a:pPr/>
              <a:t>40</a:t>
            </a:fld>
            <a:endParaRPr lang="en-US"/>
          </a:p>
        </p:txBody>
      </p:sp>
      <p:graphicFrame>
        <p:nvGraphicFramePr>
          <p:cNvPr id="8" name="Content Placeholder 7"/>
          <p:cNvGraphicFramePr>
            <a:graphicFrameLocks noGrp="1"/>
          </p:cNvGraphicFramePr>
          <p:nvPr>
            <p:ph idx="1"/>
          </p:nvPr>
        </p:nvGraphicFramePr>
        <p:xfrm>
          <a:off x="457200" y="1646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209800" y="1251180"/>
            <a:ext cx="5056192"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Industrial Education Programs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54049"/>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646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41</a:t>
            </a:fld>
            <a:endParaRPr lang="en-US"/>
          </a:p>
        </p:txBody>
      </p:sp>
      <p:sp>
        <p:nvSpPr>
          <p:cNvPr id="7" name="Rectangle 6"/>
          <p:cNvSpPr/>
          <p:nvPr/>
        </p:nvSpPr>
        <p:spPr>
          <a:xfrm>
            <a:off x="2182808" y="1243053"/>
            <a:ext cx="5056192"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Industrial Education Programs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646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42</a:t>
            </a:fld>
            <a:endParaRPr lang="en-US"/>
          </a:p>
        </p:txBody>
      </p:sp>
      <p:sp>
        <p:nvSpPr>
          <p:cNvPr id="7" name="Rectangle 6"/>
          <p:cNvSpPr/>
          <p:nvPr/>
        </p:nvSpPr>
        <p:spPr>
          <a:xfrm>
            <a:off x="2057400" y="1243053"/>
            <a:ext cx="5233740"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Technology Education Programs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6002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43</a:t>
            </a:fld>
            <a:endParaRPr lang="en-US"/>
          </a:p>
        </p:txBody>
      </p:sp>
      <p:sp>
        <p:nvSpPr>
          <p:cNvPr id="7" name="Rectangle 6"/>
          <p:cNvSpPr/>
          <p:nvPr/>
        </p:nvSpPr>
        <p:spPr>
          <a:xfrm>
            <a:off x="2005260" y="1267082"/>
            <a:ext cx="5233740"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Technology Education Programs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44</a:t>
            </a:fld>
            <a:endParaRPr lang="en-US"/>
          </a:p>
        </p:txBody>
      </p:sp>
      <p:sp>
        <p:nvSpPr>
          <p:cNvPr id="7" name="Rectangle 6"/>
          <p:cNvSpPr/>
          <p:nvPr/>
        </p:nvSpPr>
        <p:spPr>
          <a:xfrm>
            <a:off x="2081460" y="1275033"/>
            <a:ext cx="5233740"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Technology Education Programs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9653"/>
            <a:ext cx="8686800" cy="838200"/>
          </a:xfrm>
        </p:spPr>
        <p:txBody>
          <a:bodyPr>
            <a:noAutofit/>
          </a:bodyPr>
          <a:lstStyle/>
          <a:p>
            <a:r>
              <a:rPr lang="en-US" sz="3200" dirty="0" smtClean="0"/>
              <a:t>Career Academy Industry Certification</a:t>
            </a:r>
            <a:br>
              <a:rPr lang="en-US" sz="3200" dirty="0" smtClean="0"/>
            </a:br>
            <a:endParaRPr lang="en-US" sz="3200" dirty="0"/>
          </a:p>
        </p:txBody>
      </p:sp>
      <p:graphicFrame>
        <p:nvGraphicFramePr>
          <p:cNvPr id="6" name="Content Placeholder 5"/>
          <p:cNvGraphicFramePr>
            <a:graphicFrameLocks noGrp="1"/>
          </p:cNvGraphicFramePr>
          <p:nvPr>
            <p:ph idx="1"/>
          </p:nvPr>
        </p:nvGraphicFramePr>
        <p:xfrm>
          <a:off x="457200" y="1646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45</a:t>
            </a:fld>
            <a:endParaRPr lang="en-US"/>
          </a:p>
        </p:txBody>
      </p:sp>
      <p:sp>
        <p:nvSpPr>
          <p:cNvPr id="7" name="Rectangle 6"/>
          <p:cNvSpPr/>
          <p:nvPr/>
        </p:nvSpPr>
        <p:spPr>
          <a:xfrm>
            <a:off x="1066800" y="1243053"/>
            <a:ext cx="7696200" cy="461665"/>
          </a:xfrm>
          <a:prstGeom prst="rect">
            <a:avLst/>
          </a:prstGeom>
        </p:spPr>
        <p:txBody>
          <a:bodyPr wrap="squar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Family Consumer Science Education Programs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80494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46</a:t>
            </a:fld>
            <a:endParaRPr lang="en-US"/>
          </a:p>
        </p:txBody>
      </p:sp>
      <p:sp>
        <p:nvSpPr>
          <p:cNvPr id="7" name="Rectangle 6"/>
          <p:cNvSpPr/>
          <p:nvPr/>
        </p:nvSpPr>
        <p:spPr>
          <a:xfrm>
            <a:off x="1371600" y="1443335"/>
            <a:ext cx="6657207"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Business Technology Education Programs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874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47</a:t>
            </a:fld>
            <a:endParaRPr lang="en-US"/>
          </a:p>
        </p:txBody>
      </p:sp>
      <p:sp>
        <p:nvSpPr>
          <p:cNvPr id="7" name="Rectangle 6"/>
          <p:cNvSpPr/>
          <p:nvPr/>
        </p:nvSpPr>
        <p:spPr>
          <a:xfrm>
            <a:off x="1343793" y="1447800"/>
            <a:ext cx="6657207"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Business Technology Education Programs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9510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48</a:t>
            </a:fld>
            <a:endParaRPr lang="en-US"/>
          </a:p>
        </p:txBody>
      </p:sp>
      <p:sp>
        <p:nvSpPr>
          <p:cNvPr id="7" name="Rectangle 6"/>
          <p:cNvSpPr/>
          <p:nvPr/>
        </p:nvSpPr>
        <p:spPr>
          <a:xfrm>
            <a:off x="1343793" y="1509739"/>
            <a:ext cx="6657207"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Business Technology Education Programs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874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May 21, 2009 - Industry Certificatio-May-21-09.ppt</a:t>
            </a:r>
            <a:endParaRPr lang="en-US"/>
          </a:p>
        </p:txBody>
      </p:sp>
      <p:sp>
        <p:nvSpPr>
          <p:cNvPr id="5" name="Slide Number Placeholder 4"/>
          <p:cNvSpPr>
            <a:spLocks noGrp="1"/>
          </p:cNvSpPr>
          <p:nvPr>
            <p:ph type="sldNum" sz="quarter" idx="12"/>
          </p:nvPr>
        </p:nvSpPr>
        <p:spPr/>
        <p:txBody>
          <a:bodyPr/>
          <a:lstStyle/>
          <a:p>
            <a:fld id="{F59DF64E-D97B-4A73-8B9B-68CA574E3FA4}" type="slidenum">
              <a:rPr lang="en-US" smtClean="0"/>
              <a:pPr/>
              <a:t>49</a:t>
            </a:fld>
            <a:endParaRPr lang="en-US"/>
          </a:p>
        </p:txBody>
      </p:sp>
      <p:sp>
        <p:nvSpPr>
          <p:cNvPr id="7" name="Rectangle 6"/>
          <p:cNvSpPr/>
          <p:nvPr/>
        </p:nvSpPr>
        <p:spPr>
          <a:xfrm>
            <a:off x="1371600" y="1447800"/>
            <a:ext cx="6657207" cy="461665"/>
          </a:xfrm>
          <a:prstGeom prst="rect">
            <a:avLst/>
          </a:prstGeom>
        </p:spPr>
        <p:txBody>
          <a:bodyPr wrap="none">
            <a:spAutoFit/>
          </a:bodyPr>
          <a:lstStyle/>
          <a:p>
            <a:pPr>
              <a:spcBef>
                <a:spcPct val="0"/>
              </a:spcBef>
            </a:pPr>
            <a:r>
              <a:rPr lang="en-US" sz="2400" cap="all" dirty="0" smtClean="0">
                <a:solidFill>
                  <a:schemeClr val="tx2"/>
                </a:solidFill>
                <a:effectLst>
                  <a:reflection blurRad="12700" stA="48000" endA="300" endPos="55000" dir="5400000" sy="-90000" algn="bl" rotWithShape="0"/>
                </a:effectLst>
                <a:latin typeface="+mj-lt"/>
                <a:ea typeface="+mj-ea"/>
                <a:cs typeface="+mj-cs"/>
              </a:rPr>
              <a:t>Business Technology Education Programs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257800"/>
            <a:ext cx="8686800" cy="4525963"/>
          </a:xfrm>
        </p:spPr>
        <p:txBody>
          <a:bodyPr/>
          <a:lstStyle/>
          <a:p>
            <a:pPr>
              <a:buNone/>
            </a:pPr>
            <a:r>
              <a:rPr lang="en-US" dirty="0" smtClean="0"/>
              <a:t>Approximately 65 will graduate from high school</a:t>
            </a:r>
            <a:endParaRPr lang="en-US" dirty="0"/>
          </a:p>
        </p:txBody>
      </p:sp>
      <p:pic>
        <p:nvPicPr>
          <p:cNvPr id="4" name="Picture 4" descr="yearbook 65%"/>
          <p:cNvPicPr>
            <a:picLocks noChangeAspect="1" noChangeArrowheads="1"/>
          </p:cNvPicPr>
          <p:nvPr/>
        </p:nvPicPr>
        <p:blipFill>
          <a:blip r:embed="rId2"/>
          <a:srcRect/>
          <a:stretch>
            <a:fillRect/>
          </a:stretch>
        </p:blipFill>
        <p:spPr bwMode="auto">
          <a:xfrm>
            <a:off x="914400" y="242389"/>
            <a:ext cx="7391400" cy="47868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874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50</a:t>
            </a:fld>
            <a:endParaRPr lang="en-US"/>
          </a:p>
        </p:txBody>
      </p:sp>
      <p:sp>
        <p:nvSpPr>
          <p:cNvPr id="7" name="Rectangle 6"/>
          <p:cNvSpPr/>
          <p:nvPr/>
        </p:nvSpPr>
        <p:spPr>
          <a:xfrm>
            <a:off x="1600200" y="1517866"/>
            <a:ext cx="6054991"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Medical Sciences Education Programs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8003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May 21, 2009 - Industry Certificatio-May-21-09.ppt</a:t>
            </a:r>
            <a:endParaRPr lang="en-US"/>
          </a:p>
        </p:txBody>
      </p:sp>
      <p:sp>
        <p:nvSpPr>
          <p:cNvPr id="5" name="Slide Number Placeholder 4"/>
          <p:cNvSpPr>
            <a:spLocks noGrp="1"/>
          </p:cNvSpPr>
          <p:nvPr>
            <p:ph type="sldNum" sz="quarter" idx="12"/>
          </p:nvPr>
        </p:nvSpPr>
        <p:spPr/>
        <p:txBody>
          <a:bodyPr/>
          <a:lstStyle/>
          <a:p>
            <a:fld id="{F59DF64E-D97B-4A73-8B9B-68CA574E3FA4}" type="slidenum">
              <a:rPr lang="en-US" smtClean="0"/>
              <a:pPr/>
              <a:t>51</a:t>
            </a:fld>
            <a:endParaRPr lang="en-US"/>
          </a:p>
        </p:txBody>
      </p:sp>
      <p:sp>
        <p:nvSpPr>
          <p:cNvPr id="7" name="Rectangle 6"/>
          <p:cNvSpPr/>
          <p:nvPr/>
        </p:nvSpPr>
        <p:spPr>
          <a:xfrm>
            <a:off x="1676400" y="1447800"/>
            <a:ext cx="6054991"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Medical Sciences Education Programs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905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52</a:t>
            </a:fld>
            <a:endParaRPr lang="en-US"/>
          </a:p>
        </p:txBody>
      </p:sp>
      <p:sp>
        <p:nvSpPr>
          <p:cNvPr id="7" name="Rectangle 6"/>
          <p:cNvSpPr/>
          <p:nvPr/>
        </p:nvSpPr>
        <p:spPr>
          <a:xfrm>
            <a:off x="1676400" y="1447800"/>
            <a:ext cx="6054991"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Medical Sciences Education Programs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sz="3200" dirty="0" smtClean="0"/>
              <a:t>Career Academy Industry Certification</a:t>
            </a:r>
            <a:r>
              <a:rPr lang="en-US" sz="3600" dirty="0" smtClean="0"/>
              <a:t/>
            </a:r>
            <a:br>
              <a:rPr lang="en-US" sz="3600" dirty="0" smtClean="0"/>
            </a:br>
            <a:endParaRPr lang="en-US" sz="3600" dirty="0"/>
          </a:p>
        </p:txBody>
      </p:sp>
      <p:graphicFrame>
        <p:nvGraphicFramePr>
          <p:cNvPr id="6" name="Content Placeholder 5"/>
          <p:cNvGraphicFramePr>
            <a:graphicFrameLocks noGrp="1"/>
          </p:cNvGraphicFramePr>
          <p:nvPr>
            <p:ph idx="1"/>
          </p:nvPr>
        </p:nvGraphicFramePr>
        <p:xfrm>
          <a:off x="457200" y="1874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59DF64E-D97B-4A73-8B9B-68CA574E3FA4}" type="slidenum">
              <a:rPr lang="en-US" smtClean="0"/>
              <a:pPr/>
              <a:t>53</a:t>
            </a:fld>
            <a:endParaRPr lang="en-US"/>
          </a:p>
        </p:txBody>
      </p:sp>
      <p:sp>
        <p:nvSpPr>
          <p:cNvPr id="7" name="Rectangle 6"/>
          <p:cNvSpPr/>
          <p:nvPr/>
        </p:nvSpPr>
        <p:spPr>
          <a:xfrm>
            <a:off x="1752600" y="1447800"/>
            <a:ext cx="6054991" cy="461665"/>
          </a:xfrm>
          <a:prstGeom prst="rect">
            <a:avLst/>
          </a:prstGeom>
        </p:spPr>
        <p:txBody>
          <a:bodyPr wrap="none">
            <a:spAutoFit/>
          </a:bodyPr>
          <a:lstStyle/>
          <a:p>
            <a:r>
              <a:rPr lang="en-US" sz="2400" cap="all" dirty="0" smtClean="0">
                <a:solidFill>
                  <a:schemeClr val="tx2"/>
                </a:solidFill>
                <a:effectLst>
                  <a:reflection blurRad="12700" stA="48000" endA="300" endPos="55000" dir="5400000" sy="-90000" algn="bl" rotWithShape="0"/>
                </a:effectLst>
                <a:latin typeface="+mj-lt"/>
                <a:ea typeface="+mj-ea"/>
                <a:cs typeface="+mj-cs"/>
              </a:rPr>
              <a:t>Medical Sciences Education Programs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a:xfrm>
            <a:off x="304800" y="1554162"/>
            <a:ext cx="4724400" cy="4525963"/>
          </a:xfrm>
        </p:spPr>
        <p:txBody>
          <a:bodyPr/>
          <a:lstStyle/>
          <a:p>
            <a:r>
              <a:rPr lang="en-US" dirty="0" smtClean="0"/>
              <a:t>What do you want students to know?</a:t>
            </a:r>
          </a:p>
          <a:p>
            <a:r>
              <a:rPr lang="en-US" dirty="0" smtClean="0"/>
              <a:t>What do you want students to be able to do? </a:t>
            </a:r>
          </a:p>
        </p:txBody>
      </p:sp>
      <p:pic>
        <p:nvPicPr>
          <p:cNvPr id="4100" name="Picture 4" descr="C:\Documents and Settings\ramosbe\Local Settings\Temporary Internet Files\Content.IE5\VATGVZ9T\MPj04395220000[1].jpg"/>
          <p:cNvPicPr>
            <a:picLocks noChangeAspect="1" noChangeArrowheads="1"/>
          </p:cNvPicPr>
          <p:nvPr/>
        </p:nvPicPr>
        <p:blipFill>
          <a:blip r:embed="rId2" cstate="print"/>
          <a:srcRect/>
          <a:stretch>
            <a:fillRect/>
          </a:stretch>
        </p:blipFill>
        <p:spPr bwMode="auto">
          <a:xfrm>
            <a:off x="5105400" y="1295400"/>
            <a:ext cx="3505200" cy="3505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name</a:t>
            </a:r>
            <a:endParaRPr lang="en-US" dirty="0"/>
          </a:p>
        </p:txBody>
      </p:sp>
      <p:sp>
        <p:nvSpPr>
          <p:cNvPr id="3" name="Content Placeholder 2"/>
          <p:cNvSpPr>
            <a:spLocks noGrp="1"/>
          </p:cNvSpPr>
          <p:nvPr>
            <p:ph idx="1"/>
          </p:nvPr>
        </p:nvSpPr>
        <p:spPr>
          <a:xfrm>
            <a:off x="304800" y="1570037"/>
            <a:ext cx="8686800" cy="4525963"/>
          </a:xfrm>
        </p:spPr>
        <p:txBody>
          <a:bodyPr/>
          <a:lstStyle/>
          <a:p>
            <a:r>
              <a:rPr lang="en-US" dirty="0" smtClean="0"/>
              <a:t>Make sure the name is practical.. Easy to identify, spell and pronounce!</a:t>
            </a:r>
          </a:p>
          <a:p>
            <a:r>
              <a:rPr lang="en-US" dirty="0" smtClean="0"/>
              <a:t>Make it appealing and catchy!</a:t>
            </a:r>
          </a:p>
          <a:p>
            <a:r>
              <a:rPr lang="en-US" dirty="0" smtClean="0"/>
              <a:t>The name should reflect in your mission/vision statement.</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Content Placeholder 2"/>
          <p:cNvSpPr>
            <a:spLocks noGrp="1"/>
          </p:cNvSpPr>
          <p:nvPr>
            <p:ph idx="1"/>
          </p:nvPr>
        </p:nvSpPr>
        <p:spPr/>
        <p:txBody>
          <a:bodyPr/>
          <a:lstStyle/>
          <a:p>
            <a:r>
              <a:rPr lang="en-US" dirty="0" smtClean="0"/>
              <a:t>Administrative/District/School Board Support</a:t>
            </a:r>
          </a:p>
          <a:p>
            <a:pPr lvl="1"/>
            <a:r>
              <a:rPr lang="en-US" dirty="0" smtClean="0"/>
              <a:t>How can you get their support?</a:t>
            </a:r>
          </a:p>
          <a:p>
            <a:pPr lvl="1"/>
            <a:r>
              <a:rPr lang="en-US" dirty="0" smtClean="0"/>
              <a:t>How can we get them involved?</a:t>
            </a:r>
          </a:p>
          <a:p>
            <a:pPr lvl="1"/>
            <a:r>
              <a:rPr lang="en-US" dirty="0" smtClean="0"/>
              <a:t>How can we keep them involved?</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involvement</a:t>
            </a:r>
            <a:endParaRPr lang="en-US" dirty="0"/>
          </a:p>
        </p:txBody>
      </p:sp>
      <p:sp>
        <p:nvSpPr>
          <p:cNvPr id="3" name="Content Placeholder 2"/>
          <p:cNvSpPr>
            <a:spLocks noGrp="1"/>
          </p:cNvSpPr>
          <p:nvPr>
            <p:ph idx="1"/>
          </p:nvPr>
        </p:nvSpPr>
        <p:spPr/>
        <p:txBody>
          <a:bodyPr/>
          <a:lstStyle/>
          <a:p>
            <a:r>
              <a:rPr lang="en-US" dirty="0" smtClean="0"/>
              <a:t>In what ways can a parent be involved in the program?</a:t>
            </a:r>
          </a:p>
          <a:p>
            <a:r>
              <a:rPr lang="en-US" dirty="0" smtClean="0"/>
              <a:t>How will you encourage parents to be involved?</a:t>
            </a:r>
          </a:p>
          <a:p>
            <a:r>
              <a:rPr lang="en-US" dirty="0" smtClean="0"/>
              <a:t>How will parents be kept informed about their students progress?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structure</a:t>
            </a:r>
            <a:endParaRPr lang="en-US" dirty="0"/>
          </a:p>
        </p:txBody>
      </p:sp>
      <p:sp>
        <p:nvSpPr>
          <p:cNvPr id="3" name="Content Placeholder 2"/>
          <p:cNvSpPr>
            <a:spLocks noGrp="1"/>
          </p:cNvSpPr>
          <p:nvPr>
            <p:ph idx="1"/>
          </p:nvPr>
        </p:nvSpPr>
        <p:spPr/>
        <p:txBody>
          <a:bodyPr>
            <a:normAutofit/>
          </a:bodyPr>
          <a:lstStyle/>
          <a:p>
            <a:pPr>
              <a:lnSpc>
                <a:spcPct val="80000"/>
              </a:lnSpc>
            </a:pPr>
            <a:r>
              <a:rPr lang="en-US" dirty="0" smtClean="0"/>
              <a:t>Will all students in the same grade level be scheduled for the same classes together? </a:t>
            </a:r>
          </a:p>
          <a:p>
            <a:pPr>
              <a:lnSpc>
                <a:spcPct val="80000"/>
              </a:lnSpc>
            </a:pPr>
            <a:r>
              <a:rPr lang="en-US" dirty="0" smtClean="0"/>
              <a:t>What modifications will be in place for ESE?</a:t>
            </a:r>
          </a:p>
          <a:p>
            <a:pPr>
              <a:lnSpc>
                <a:spcPct val="80000"/>
              </a:lnSpc>
            </a:pPr>
            <a:r>
              <a:rPr lang="en-US" dirty="0" smtClean="0"/>
              <a:t>What programs are already in place that support the vision of this program? (JA)</a:t>
            </a:r>
          </a:p>
          <a:p>
            <a:pPr>
              <a:lnSpc>
                <a:spcPct val="80000"/>
              </a:lnSpc>
            </a:pPr>
            <a:r>
              <a:rPr lang="en-US" dirty="0" smtClean="0"/>
              <a:t>What opportunities does our school already offer for job shadowing, internships, etc? </a:t>
            </a:r>
          </a:p>
          <a:p>
            <a:pPr>
              <a:buNone/>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Content Placeholder 2"/>
          <p:cNvSpPr>
            <a:spLocks noGrp="1"/>
          </p:cNvSpPr>
          <p:nvPr>
            <p:ph idx="1"/>
          </p:nvPr>
        </p:nvSpPr>
        <p:spPr/>
        <p:txBody>
          <a:bodyPr>
            <a:normAutofit lnSpcReduction="10000"/>
          </a:bodyPr>
          <a:lstStyle/>
          <a:p>
            <a:r>
              <a:rPr lang="en-US" dirty="0" smtClean="0"/>
              <a:t>How many staff members will be needed for year 1? 2? 3?</a:t>
            </a:r>
          </a:p>
          <a:p>
            <a:r>
              <a:rPr lang="en-US" dirty="0" smtClean="0"/>
              <a:t>How will they be selected… volunteer? appointed?</a:t>
            </a:r>
          </a:p>
          <a:p>
            <a:r>
              <a:rPr lang="en-US" dirty="0" smtClean="0"/>
              <a:t>Staff should be creative, open to change, and have an appreciation for hands-on and performance based learning opportunities.</a:t>
            </a:r>
          </a:p>
          <a:p>
            <a:r>
              <a:rPr lang="en-US" dirty="0" smtClean="0"/>
              <a:t>List all possible courses along with a potential teacher for each course</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5380037"/>
            <a:ext cx="8686800" cy="4525963"/>
          </a:xfrm>
        </p:spPr>
        <p:txBody>
          <a:bodyPr/>
          <a:lstStyle/>
          <a:p>
            <a:pPr>
              <a:buNone/>
            </a:pPr>
            <a:r>
              <a:rPr lang="en-US" dirty="0" smtClean="0"/>
              <a:t>Approximately 39 will enter college</a:t>
            </a:r>
            <a:endParaRPr lang="en-US" dirty="0"/>
          </a:p>
        </p:txBody>
      </p:sp>
      <p:pic>
        <p:nvPicPr>
          <p:cNvPr id="4" name="Picture 2" descr="yearbook 39%"/>
          <p:cNvPicPr>
            <a:picLocks noChangeAspect="1" noChangeArrowheads="1"/>
          </p:cNvPicPr>
          <p:nvPr/>
        </p:nvPicPr>
        <p:blipFill>
          <a:blip r:embed="rId2"/>
          <a:srcRect/>
          <a:stretch>
            <a:fillRect/>
          </a:stretch>
        </p:blipFill>
        <p:spPr bwMode="auto">
          <a:xfrm>
            <a:off x="1066800" y="200282"/>
            <a:ext cx="7239000" cy="51337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Content Placeholder 2"/>
          <p:cNvSpPr>
            <a:spLocks noGrp="1"/>
          </p:cNvSpPr>
          <p:nvPr>
            <p:ph idx="1"/>
          </p:nvPr>
        </p:nvSpPr>
        <p:spPr>
          <a:xfrm>
            <a:off x="304800" y="1570037"/>
            <a:ext cx="8686800" cy="4525963"/>
          </a:xfrm>
        </p:spPr>
        <p:txBody>
          <a:bodyPr/>
          <a:lstStyle/>
          <a:p>
            <a:r>
              <a:rPr lang="en-US" dirty="0" smtClean="0"/>
              <a:t>Director/Coordinator</a:t>
            </a:r>
          </a:p>
          <a:p>
            <a:r>
              <a:rPr lang="en-US" dirty="0" smtClean="0"/>
              <a:t>Team Teachers</a:t>
            </a:r>
          </a:p>
          <a:p>
            <a:r>
              <a:rPr lang="en-US" dirty="0" smtClean="0"/>
              <a:t>Schedule Team Meetings</a:t>
            </a:r>
          </a:p>
          <a:p>
            <a:r>
              <a:rPr lang="en-US" dirty="0" smtClean="0"/>
              <a:t>Common Prep Time</a:t>
            </a:r>
          </a:p>
          <a:p>
            <a:r>
              <a:rPr lang="en-US" dirty="0" smtClean="0"/>
              <a:t>Staff Development</a:t>
            </a:r>
          </a:p>
          <a:p>
            <a:r>
              <a:rPr lang="en-US" dirty="0" smtClean="0"/>
              <a:t>Professional Conferences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recruitment</a:t>
            </a:r>
            <a:endParaRPr lang="en-US" dirty="0"/>
          </a:p>
        </p:txBody>
      </p:sp>
      <p:sp>
        <p:nvSpPr>
          <p:cNvPr id="3" name="Content Placeholder 2"/>
          <p:cNvSpPr>
            <a:spLocks noGrp="1"/>
          </p:cNvSpPr>
          <p:nvPr>
            <p:ph idx="1"/>
          </p:nvPr>
        </p:nvSpPr>
        <p:spPr/>
        <p:txBody>
          <a:bodyPr/>
          <a:lstStyle/>
          <a:p>
            <a:pPr algn="ctr">
              <a:lnSpc>
                <a:spcPct val="90000"/>
              </a:lnSpc>
              <a:spcAft>
                <a:spcPts val="600"/>
              </a:spcAft>
              <a:buFontTx/>
              <a:buNone/>
            </a:pPr>
            <a:r>
              <a:rPr lang="en-US" dirty="0" smtClean="0">
                <a:effectLst>
                  <a:outerShdw blurRad="38100" dist="38100" dir="2700000" algn="tl">
                    <a:srgbClr val="FFFFFF"/>
                  </a:outerShdw>
                </a:effectLst>
              </a:rPr>
              <a:t>How are you going to attract and recruit students into the program?</a:t>
            </a:r>
          </a:p>
          <a:p>
            <a:pPr>
              <a:lnSpc>
                <a:spcPct val="90000"/>
              </a:lnSpc>
            </a:pPr>
            <a:r>
              <a:rPr lang="en-US" dirty="0" smtClean="0"/>
              <a:t>What grade will they be recruited?</a:t>
            </a:r>
          </a:p>
          <a:p>
            <a:pPr>
              <a:lnSpc>
                <a:spcPct val="90000"/>
              </a:lnSpc>
            </a:pPr>
            <a:r>
              <a:rPr lang="en-US" dirty="0" smtClean="0"/>
              <a:t>What methods of recruitment will be used?</a:t>
            </a:r>
          </a:p>
          <a:p>
            <a:pPr>
              <a:lnSpc>
                <a:spcPct val="90000"/>
              </a:lnSpc>
            </a:pPr>
            <a:r>
              <a:rPr lang="en-US" dirty="0" smtClean="0"/>
              <a:t>Application process? Interview? Criteria?</a:t>
            </a:r>
          </a:p>
          <a:p>
            <a:pPr>
              <a:lnSpc>
                <a:spcPct val="90000"/>
              </a:lnSpc>
            </a:pPr>
            <a:r>
              <a:rPr lang="en-US" dirty="0" smtClean="0"/>
              <a:t>Marketing materials?</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90000"/>
              </a:lnSpc>
            </a:pPr>
            <a:r>
              <a:rPr lang="en-US" u="sng" dirty="0" smtClean="0"/>
              <a:t>Facilities</a:t>
            </a:r>
            <a:r>
              <a:rPr lang="en-US" dirty="0" smtClean="0"/>
              <a:t>-Where will the program be located? Rooms close proximity? Office space needed? </a:t>
            </a:r>
          </a:p>
          <a:p>
            <a:pPr>
              <a:lnSpc>
                <a:spcPct val="90000"/>
              </a:lnSpc>
            </a:pPr>
            <a:r>
              <a:rPr lang="en-US" u="sng" dirty="0" smtClean="0"/>
              <a:t>Funding</a:t>
            </a:r>
            <a:r>
              <a:rPr lang="en-US" dirty="0" smtClean="0"/>
              <a:t>-How much money will it take to fund the program? Perkins funding? SLC? Other funding? Sponsorship? Grant writing?</a:t>
            </a:r>
          </a:p>
          <a:p>
            <a:pPr>
              <a:lnSpc>
                <a:spcPct val="90000"/>
              </a:lnSpc>
            </a:pPr>
            <a:r>
              <a:rPr lang="en-US" u="sng" dirty="0" smtClean="0"/>
              <a:t>Budget- </a:t>
            </a:r>
            <a:r>
              <a:rPr lang="en-US" dirty="0" smtClean="0"/>
              <a:t>Create a budget to include ALL categories. (sub pay, textbooks, stipends, travel/conf, student activities, etc..)</a:t>
            </a:r>
          </a:p>
          <a:p>
            <a:pPr>
              <a:lnSpc>
                <a:spcPct val="90000"/>
              </a:lnSpc>
            </a:pPr>
            <a:r>
              <a:rPr lang="en-US" u="sng" dirty="0" smtClean="0"/>
              <a:t>Equipment/Supplies</a:t>
            </a:r>
            <a:r>
              <a:rPr lang="en-US" dirty="0" smtClean="0"/>
              <a:t>-What is needed to set up the program?  Can you get donations?</a:t>
            </a:r>
          </a:p>
          <a:p>
            <a:pPr>
              <a:lnSpc>
                <a:spcPct val="90000"/>
              </a:lnSpc>
            </a:pPr>
            <a:r>
              <a:rPr lang="en-US" dirty="0" smtClean="0"/>
              <a:t> </a:t>
            </a:r>
            <a:r>
              <a:rPr lang="en-US" u="sng" dirty="0" smtClean="0"/>
              <a:t>Technology</a:t>
            </a:r>
            <a:r>
              <a:rPr lang="en-US" dirty="0" smtClean="0"/>
              <a:t>-What is needed? Enough computers available? Do they need upgrading? Donations available? WISH LIST!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design</a:t>
            </a:r>
            <a:endParaRPr lang="en-US" dirty="0"/>
          </a:p>
        </p:txBody>
      </p:sp>
      <p:sp>
        <p:nvSpPr>
          <p:cNvPr id="3" name="Content Placeholder 2"/>
          <p:cNvSpPr>
            <a:spLocks noGrp="1"/>
          </p:cNvSpPr>
          <p:nvPr>
            <p:ph idx="1"/>
          </p:nvPr>
        </p:nvSpPr>
        <p:spPr/>
        <p:txBody>
          <a:bodyPr>
            <a:normAutofit fontScale="92500"/>
          </a:bodyPr>
          <a:lstStyle/>
          <a:p>
            <a:pPr>
              <a:lnSpc>
                <a:spcPct val="90000"/>
              </a:lnSpc>
            </a:pPr>
            <a:r>
              <a:rPr lang="en-US" dirty="0" smtClean="0"/>
              <a:t>Academic courses- What academic classes need to be in the program? Integration? Will a career focus be infused? How?</a:t>
            </a:r>
          </a:p>
          <a:p>
            <a:pPr>
              <a:lnSpc>
                <a:spcPct val="90000"/>
              </a:lnSpc>
            </a:pPr>
            <a:r>
              <a:rPr lang="en-US" dirty="0" smtClean="0"/>
              <a:t>CTE classes-What CTE courses need to be offered? </a:t>
            </a:r>
          </a:p>
          <a:p>
            <a:pPr>
              <a:lnSpc>
                <a:spcPct val="90000"/>
              </a:lnSpc>
            </a:pPr>
            <a:r>
              <a:rPr lang="en-US" dirty="0" smtClean="0"/>
              <a:t>Sequencing-OCPs, scholarships, program of study</a:t>
            </a:r>
          </a:p>
          <a:p>
            <a:pPr>
              <a:lnSpc>
                <a:spcPct val="90000"/>
              </a:lnSpc>
            </a:pPr>
            <a:r>
              <a:rPr lang="en-US" dirty="0" smtClean="0"/>
              <a:t>Scheduling- block schedule? How do they need to be scheduled so they don’t interfere with job shadowing, etc? What other master schedule considerations are there? </a:t>
            </a:r>
            <a:r>
              <a:rPr lang="en-US" i="1" dirty="0" smtClean="0"/>
              <a:t>(Visit casn.berkeley.edu for a scheduling guide from CASN)</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US" dirty="0" smtClean="0"/>
              <a:t>Graduation Requirements- What are the school requirements? Is a senior project required? </a:t>
            </a:r>
          </a:p>
          <a:p>
            <a:pPr>
              <a:lnSpc>
                <a:spcPct val="90000"/>
              </a:lnSpc>
            </a:pPr>
            <a:r>
              <a:rPr lang="en-US" dirty="0" smtClean="0"/>
              <a:t>Bright Future scholarships—Gold Seal, Medallion, Scholar levels</a:t>
            </a:r>
          </a:p>
          <a:p>
            <a:pPr>
              <a:lnSpc>
                <a:spcPct val="90000"/>
              </a:lnSpc>
            </a:pPr>
            <a:r>
              <a:rPr lang="en-US" dirty="0" smtClean="0"/>
              <a:t>Articulations- What classes are being articulated? What needs to be articulated? Can this be a marketing tool used when recruiting? </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Post-secondary articulation agreements</a:t>
            </a:r>
            <a:endParaRPr lang="en-US" dirty="0"/>
          </a:p>
        </p:txBody>
      </p:sp>
      <p:sp>
        <p:nvSpPr>
          <p:cNvPr id="3" name="Content Placeholder 2"/>
          <p:cNvSpPr>
            <a:spLocks noGrp="1"/>
          </p:cNvSpPr>
          <p:nvPr>
            <p:ph idx="1"/>
          </p:nvPr>
        </p:nvSpPr>
        <p:spPr/>
        <p:txBody>
          <a:bodyPr/>
          <a:lstStyle/>
          <a:p>
            <a:pPr marL="0" indent="0">
              <a:lnSpc>
                <a:spcPct val="90000"/>
              </a:lnSpc>
              <a:buNone/>
            </a:pPr>
            <a:r>
              <a:rPr lang="en-US" sz="2800" i="1" dirty="0" smtClean="0"/>
              <a:t>District curriculum is aligned with post-secondary curriculum, qualifying students for college credits</a:t>
            </a:r>
          </a:p>
          <a:p>
            <a:pPr>
              <a:lnSpc>
                <a:spcPct val="90000"/>
              </a:lnSpc>
            </a:pPr>
            <a:endParaRPr lang="en-US" sz="1600" dirty="0" smtClean="0"/>
          </a:p>
          <a:p>
            <a:pPr lvl="1">
              <a:lnSpc>
                <a:spcPct val="90000"/>
              </a:lnSpc>
              <a:buFontTx/>
              <a:buChar char="–"/>
            </a:pPr>
            <a:r>
              <a:rPr lang="en-US" sz="2400" dirty="0" smtClean="0"/>
              <a:t>Art Institute of Fort Lauderdale</a:t>
            </a:r>
          </a:p>
          <a:p>
            <a:pPr lvl="1">
              <a:lnSpc>
                <a:spcPct val="90000"/>
              </a:lnSpc>
              <a:buFontTx/>
              <a:buChar char="–"/>
            </a:pPr>
            <a:r>
              <a:rPr lang="en-US" sz="2400" dirty="0" smtClean="0"/>
              <a:t>Johnson and Wales University</a:t>
            </a:r>
          </a:p>
          <a:p>
            <a:pPr lvl="1">
              <a:lnSpc>
                <a:spcPct val="90000"/>
              </a:lnSpc>
              <a:buFontTx/>
              <a:buChar char="–"/>
            </a:pPr>
            <a:r>
              <a:rPr lang="en-US" sz="2400" dirty="0" smtClean="0"/>
              <a:t>Keiser College</a:t>
            </a:r>
          </a:p>
          <a:p>
            <a:pPr lvl="1">
              <a:lnSpc>
                <a:spcPct val="90000"/>
              </a:lnSpc>
              <a:buFontTx/>
              <a:buChar char="–"/>
            </a:pPr>
            <a:r>
              <a:rPr lang="en-US" sz="2400" dirty="0" smtClean="0"/>
              <a:t>Lincoln College of Technology</a:t>
            </a:r>
          </a:p>
          <a:p>
            <a:pPr lvl="1">
              <a:lnSpc>
                <a:spcPct val="90000"/>
              </a:lnSpc>
              <a:buFontTx/>
              <a:buChar char="–"/>
            </a:pPr>
            <a:r>
              <a:rPr lang="en-US" sz="2400" dirty="0" smtClean="0"/>
              <a:t>Florida Culinary Institute</a:t>
            </a:r>
          </a:p>
          <a:p>
            <a:pPr lvl="1">
              <a:lnSpc>
                <a:spcPct val="90000"/>
              </a:lnSpc>
              <a:buFontTx/>
              <a:buChar char="–"/>
            </a:pPr>
            <a:r>
              <a:rPr lang="en-US" sz="2400" dirty="0" smtClean="0"/>
              <a:t>Palm Beach Community College</a:t>
            </a:r>
          </a:p>
          <a:p>
            <a:pPr lvl="1">
              <a:lnSpc>
                <a:spcPct val="90000"/>
              </a:lnSpc>
              <a:buFontTx/>
              <a:buChar char="–"/>
            </a:pPr>
            <a:r>
              <a:rPr lang="en-US" sz="2400" dirty="0" smtClean="0"/>
              <a:t>Academy of Practical Nursing</a:t>
            </a:r>
          </a:p>
          <a:p>
            <a:pPr lvl="1">
              <a:lnSpc>
                <a:spcPct val="90000"/>
              </a:lnSpc>
              <a:buFontTx/>
              <a:buChar char="–"/>
            </a:pPr>
            <a:r>
              <a:rPr lang="en-US" sz="2400" dirty="0" smtClean="0"/>
              <a:t>Health Career Institute</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t>Integrated Curriculum- How will you assure rigor and relevance? How will academic &amp; technical be integrated? How can curriculum be aligned with employer’s expectations? </a:t>
            </a:r>
          </a:p>
          <a:p>
            <a:r>
              <a:rPr lang="en-US" sz="2800" dirty="0" smtClean="0"/>
              <a:t>Development of Curriculum- Who can help develop the curriculum?  What resources are needed to develop curriculum? (supplements for curriculum writing?) </a:t>
            </a:r>
          </a:p>
          <a:p>
            <a:endParaRPr lang="en-US"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connections</a:t>
            </a:r>
            <a:endParaRPr lang="en-US" dirty="0"/>
          </a:p>
        </p:txBody>
      </p:sp>
      <p:sp>
        <p:nvSpPr>
          <p:cNvPr id="3" name="Content Placeholder 2"/>
          <p:cNvSpPr>
            <a:spLocks noGrp="1"/>
          </p:cNvSpPr>
          <p:nvPr>
            <p:ph idx="1"/>
          </p:nvPr>
        </p:nvSpPr>
        <p:spPr/>
        <p:txBody>
          <a:bodyPr>
            <a:noAutofit/>
          </a:bodyPr>
          <a:lstStyle/>
          <a:p>
            <a:pPr>
              <a:spcBef>
                <a:spcPts val="25"/>
              </a:spcBef>
            </a:pPr>
            <a:r>
              <a:rPr lang="en-US" sz="2800" dirty="0" smtClean="0"/>
              <a:t>Business/Community Partnerships-Who is close to school? Who is interested? Deliver materials &amp; meet with them! </a:t>
            </a:r>
          </a:p>
          <a:p>
            <a:pPr>
              <a:spcBef>
                <a:spcPts val="25"/>
              </a:spcBef>
            </a:pPr>
            <a:r>
              <a:rPr lang="en-US" sz="2800" dirty="0" smtClean="0"/>
              <a:t>Advisory Board-School based and District (CEBLC)</a:t>
            </a:r>
          </a:p>
          <a:p>
            <a:pPr>
              <a:spcBef>
                <a:spcPts val="25"/>
              </a:spcBef>
            </a:pPr>
            <a:r>
              <a:rPr lang="en-US" sz="2800" dirty="0" smtClean="0"/>
              <a:t>Guest Speakers</a:t>
            </a:r>
          </a:p>
          <a:p>
            <a:pPr>
              <a:spcBef>
                <a:spcPts val="25"/>
              </a:spcBef>
            </a:pPr>
            <a:r>
              <a:rPr lang="en-US" sz="2800" dirty="0" smtClean="0"/>
              <a:t>Field Trips</a:t>
            </a:r>
          </a:p>
          <a:p>
            <a:pPr>
              <a:spcBef>
                <a:spcPts val="25"/>
              </a:spcBef>
            </a:pPr>
            <a:r>
              <a:rPr lang="en-US" sz="2800" dirty="0" smtClean="0"/>
              <a:t>Mentoring/Internships/Externships</a:t>
            </a:r>
          </a:p>
          <a:p>
            <a:pPr>
              <a:spcBef>
                <a:spcPts val="25"/>
              </a:spcBef>
            </a:pPr>
            <a:r>
              <a:rPr lang="en-US" sz="2800" dirty="0" smtClean="0"/>
              <a:t>Industry certifications</a:t>
            </a:r>
            <a:endParaRPr 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676400" y="228600"/>
            <a:ext cx="6167438"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business and community partners?</a:t>
            </a:r>
            <a:endParaRPr lang="en-US" dirty="0"/>
          </a:p>
        </p:txBody>
      </p:sp>
      <p:sp>
        <p:nvSpPr>
          <p:cNvPr id="3" name="Content Placeholder 2"/>
          <p:cNvSpPr>
            <a:spLocks noGrp="1"/>
          </p:cNvSpPr>
          <p:nvPr>
            <p:ph idx="1"/>
          </p:nvPr>
        </p:nvSpPr>
        <p:spPr>
          <a:xfrm>
            <a:off x="381000" y="1722437"/>
            <a:ext cx="8686800" cy="4525963"/>
          </a:xfrm>
        </p:spPr>
        <p:txBody>
          <a:bodyPr/>
          <a:lstStyle/>
          <a:p>
            <a:pPr marL="0" indent="0">
              <a:buNone/>
            </a:pPr>
            <a:r>
              <a:rPr lang="en-US" dirty="0" smtClean="0"/>
              <a:t>“Teachers face major challenges, a fact that impacts teacher training, recruitment and retention.  Without support from the community at large, including businesses, all our students will suffer.”--Ms. Becton, Verizon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608637"/>
            <a:ext cx="9753600" cy="4525963"/>
          </a:xfrm>
        </p:spPr>
        <p:txBody>
          <a:bodyPr>
            <a:normAutofit/>
          </a:bodyPr>
          <a:lstStyle/>
          <a:p>
            <a:pPr>
              <a:buNone/>
            </a:pPr>
            <a:r>
              <a:rPr lang="en-US" sz="2800" dirty="0" smtClean="0"/>
              <a:t>Approximately 26 are still enrolled in the sophomore year</a:t>
            </a:r>
            <a:endParaRPr lang="en-US" sz="2800" dirty="0"/>
          </a:p>
        </p:txBody>
      </p:sp>
      <p:pic>
        <p:nvPicPr>
          <p:cNvPr id="4" name="Picture 2" descr="yearbook 26%"/>
          <p:cNvPicPr>
            <a:picLocks noChangeAspect="1" noChangeArrowheads="1"/>
          </p:cNvPicPr>
          <p:nvPr/>
        </p:nvPicPr>
        <p:blipFill>
          <a:blip r:embed="rId2"/>
          <a:srcRect/>
          <a:stretch>
            <a:fillRect/>
          </a:stretch>
        </p:blipFill>
        <p:spPr bwMode="auto">
          <a:xfrm>
            <a:off x="914400" y="152400"/>
            <a:ext cx="7391400" cy="52419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676400" y="164215"/>
            <a:ext cx="5929313" cy="6388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partnerships</a:t>
            </a:r>
            <a:endParaRPr lang="en-US" dirty="0"/>
          </a:p>
        </p:txBody>
      </p:sp>
      <p:sp>
        <p:nvSpPr>
          <p:cNvPr id="3" name="Content Placeholder 2"/>
          <p:cNvSpPr>
            <a:spLocks noGrp="1"/>
          </p:cNvSpPr>
          <p:nvPr>
            <p:ph idx="1"/>
          </p:nvPr>
        </p:nvSpPr>
        <p:spPr>
          <a:xfrm>
            <a:off x="304800" y="1493837"/>
            <a:ext cx="8686800" cy="4525963"/>
          </a:xfrm>
        </p:spPr>
        <p:txBody>
          <a:bodyPr>
            <a:noAutofit/>
          </a:bodyPr>
          <a:lstStyle/>
          <a:p>
            <a:pPr>
              <a:lnSpc>
                <a:spcPct val="90000"/>
              </a:lnSpc>
            </a:pPr>
            <a:r>
              <a:rPr lang="en-US" sz="1800" dirty="0" smtClean="0"/>
              <a:t>Career Education Business Leadership Committee (CEBLC) is a collaborative committee: PBCSD partners with:</a:t>
            </a:r>
          </a:p>
          <a:p>
            <a:pPr lvl="2">
              <a:lnSpc>
                <a:spcPct val="90000"/>
              </a:lnSpc>
            </a:pPr>
            <a:r>
              <a:rPr lang="en-US" sz="1800" dirty="0" smtClean="0"/>
              <a:t>Palm Beach County Education Commission</a:t>
            </a:r>
          </a:p>
          <a:p>
            <a:pPr lvl="2">
              <a:lnSpc>
                <a:spcPct val="90000"/>
              </a:lnSpc>
            </a:pPr>
            <a:r>
              <a:rPr lang="en-US" sz="1800" dirty="0" smtClean="0"/>
              <a:t>Junior Achievement</a:t>
            </a:r>
          </a:p>
          <a:p>
            <a:pPr lvl="2">
              <a:lnSpc>
                <a:spcPct val="90000"/>
              </a:lnSpc>
            </a:pPr>
            <a:r>
              <a:rPr lang="en-US" sz="1800" dirty="0" smtClean="0"/>
              <a:t>Palm Health Care Foundation</a:t>
            </a:r>
          </a:p>
          <a:p>
            <a:pPr lvl="2">
              <a:lnSpc>
                <a:spcPct val="90000"/>
              </a:lnSpc>
            </a:pPr>
            <a:r>
              <a:rPr lang="en-US" sz="1800" dirty="0" smtClean="0"/>
              <a:t>Leadership Palm Beach County</a:t>
            </a:r>
          </a:p>
          <a:p>
            <a:pPr lvl="2">
              <a:lnSpc>
                <a:spcPct val="90000"/>
              </a:lnSpc>
            </a:pPr>
            <a:r>
              <a:rPr lang="en-US" sz="1800" dirty="0" smtClean="0"/>
              <a:t>Human Resource Association of Palm Beach County</a:t>
            </a:r>
          </a:p>
          <a:p>
            <a:pPr lvl="2">
              <a:lnSpc>
                <a:spcPct val="90000"/>
              </a:lnSpc>
            </a:pPr>
            <a:r>
              <a:rPr lang="en-US" sz="1800" dirty="0" smtClean="0"/>
              <a:t>Workforce Alliance</a:t>
            </a:r>
          </a:p>
          <a:p>
            <a:pPr lvl="2">
              <a:lnSpc>
                <a:spcPct val="90000"/>
              </a:lnSpc>
            </a:pPr>
            <a:r>
              <a:rPr lang="en-US" sz="1800" dirty="0" smtClean="0"/>
              <a:t>Business Development Board</a:t>
            </a:r>
          </a:p>
          <a:p>
            <a:pPr lvl="2">
              <a:lnSpc>
                <a:spcPct val="90000"/>
              </a:lnSpc>
            </a:pPr>
            <a:r>
              <a:rPr lang="en-US" sz="1800" dirty="0" smtClean="0"/>
              <a:t>Local Postsecondary institutions</a:t>
            </a:r>
          </a:p>
          <a:p>
            <a:pPr lvl="2">
              <a:lnSpc>
                <a:spcPct val="90000"/>
              </a:lnSpc>
            </a:pPr>
            <a:r>
              <a:rPr lang="en-US" sz="1800" dirty="0" smtClean="0"/>
              <a:t>Chamber of Commerce</a:t>
            </a:r>
          </a:p>
          <a:p>
            <a:pPr lvl="2">
              <a:lnSpc>
                <a:spcPct val="90000"/>
              </a:lnSpc>
            </a:pPr>
            <a:r>
              <a:rPr lang="en-US" sz="1800" dirty="0" smtClean="0"/>
              <a:t>QE3</a:t>
            </a:r>
          </a:p>
          <a:p>
            <a:pPr lvl="2">
              <a:lnSpc>
                <a:spcPct val="90000"/>
              </a:lnSpc>
            </a:pPr>
            <a:r>
              <a:rPr lang="en-US" sz="1800" dirty="0" smtClean="0"/>
              <a:t>Quantum Foundation</a:t>
            </a:r>
          </a:p>
          <a:p>
            <a:pPr lvl="2">
              <a:lnSpc>
                <a:spcPct val="90000"/>
              </a:lnSpc>
            </a:pPr>
            <a:r>
              <a:rPr lang="en-US" sz="1800" dirty="0" smtClean="0"/>
              <a:t>Ed. Foundation</a:t>
            </a:r>
          </a:p>
          <a:p>
            <a:pPr lvl="1">
              <a:lnSpc>
                <a:spcPct val="90000"/>
              </a:lnSpc>
            </a:pPr>
            <a:r>
              <a:rPr lang="en-US" sz="1800" dirty="0" smtClean="0"/>
              <a:t>A response to the business community’s request for higher performing graduates</a:t>
            </a:r>
          </a:p>
          <a:p>
            <a:pPr lvl="1">
              <a:lnSpc>
                <a:spcPct val="90000"/>
              </a:lnSpc>
            </a:pPr>
            <a:r>
              <a:rPr lang="en-US" sz="1800" dirty="0" smtClean="0"/>
              <a:t>Business expertise to develop industry standard curriculum and facilities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1676400" y="152400"/>
            <a:ext cx="616782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business partnership is not about money</a:t>
            </a:r>
            <a:endParaRPr lang="en-US" sz="2800" dirty="0"/>
          </a:p>
        </p:txBody>
      </p:sp>
      <p:sp>
        <p:nvSpPr>
          <p:cNvPr id="3" name="Content Placeholder 2"/>
          <p:cNvSpPr>
            <a:spLocks noGrp="1"/>
          </p:cNvSpPr>
          <p:nvPr>
            <p:ph idx="1"/>
          </p:nvPr>
        </p:nvSpPr>
        <p:spPr>
          <a:xfrm>
            <a:off x="914400" y="2027237"/>
            <a:ext cx="7696200" cy="4525963"/>
          </a:xfrm>
        </p:spPr>
        <p:txBody>
          <a:bodyPr>
            <a:normAutofit/>
          </a:bodyPr>
          <a:lstStyle/>
          <a:p>
            <a:pPr marL="0" indent="0">
              <a:buNone/>
            </a:pPr>
            <a:r>
              <a:rPr lang="en-US" sz="4000" dirty="0" smtClean="0"/>
              <a:t>“First you friend raise, then you fund raise.” –Rev Bill Byron, Catholic University, Washington, D.C.</a:t>
            </a:r>
            <a:endParaRPr lang="en-US" sz="4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issues</a:t>
            </a:r>
            <a:endParaRPr lang="en-US" dirty="0"/>
          </a:p>
        </p:txBody>
      </p:sp>
      <p:sp>
        <p:nvSpPr>
          <p:cNvPr id="3" name="Content Placeholder 2"/>
          <p:cNvSpPr>
            <a:spLocks noGrp="1"/>
          </p:cNvSpPr>
          <p:nvPr>
            <p:ph idx="1"/>
          </p:nvPr>
        </p:nvSpPr>
        <p:spPr/>
        <p:txBody>
          <a:bodyPr/>
          <a:lstStyle/>
          <a:p>
            <a:r>
              <a:rPr lang="en-US" dirty="0" smtClean="0"/>
              <a:t>Legal Issues</a:t>
            </a:r>
          </a:p>
          <a:p>
            <a:r>
              <a:rPr lang="en-US" dirty="0" smtClean="0"/>
              <a:t>Program policies-for students, parents, community</a:t>
            </a:r>
          </a:p>
          <a:p>
            <a:r>
              <a:rPr lang="en-US" dirty="0" smtClean="0"/>
              <a:t>Contracts-Are they needed? With whom? What situations?</a:t>
            </a:r>
          </a:p>
          <a:p>
            <a:r>
              <a:rPr lang="en-US" dirty="0" smtClean="0"/>
              <a:t>Insurance-Students visiting work sites? Travel time?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the news</a:t>
            </a:r>
            <a:endParaRPr lang="en-US" dirty="0"/>
          </a:p>
        </p:txBody>
      </p:sp>
      <p:sp>
        <p:nvSpPr>
          <p:cNvPr id="3" name="Content Placeholder 2"/>
          <p:cNvSpPr>
            <a:spLocks noGrp="1"/>
          </p:cNvSpPr>
          <p:nvPr>
            <p:ph idx="1"/>
          </p:nvPr>
        </p:nvSpPr>
        <p:spPr/>
        <p:txBody>
          <a:bodyPr>
            <a:noAutofit/>
          </a:bodyPr>
          <a:lstStyle/>
          <a:p>
            <a:pPr>
              <a:lnSpc>
                <a:spcPct val="150000"/>
              </a:lnSpc>
            </a:pPr>
            <a:r>
              <a:rPr lang="en-US" sz="2800" dirty="0" smtClean="0"/>
              <a:t>Public Awareness-Most important!</a:t>
            </a:r>
          </a:p>
          <a:p>
            <a:pPr>
              <a:lnSpc>
                <a:spcPct val="150000"/>
              </a:lnSpc>
            </a:pPr>
            <a:r>
              <a:rPr lang="en-US" sz="2800" dirty="0" smtClean="0"/>
              <a:t>Department of Public Affairs</a:t>
            </a:r>
          </a:p>
          <a:p>
            <a:pPr>
              <a:lnSpc>
                <a:spcPct val="150000"/>
              </a:lnSpc>
            </a:pPr>
            <a:r>
              <a:rPr lang="en-US" sz="2800" dirty="0" smtClean="0"/>
              <a:t>Brochures-to reach ALL stakeholders</a:t>
            </a:r>
          </a:p>
          <a:p>
            <a:pPr>
              <a:lnSpc>
                <a:spcPct val="150000"/>
              </a:lnSpc>
            </a:pPr>
            <a:r>
              <a:rPr lang="en-US" sz="2800" dirty="0" smtClean="0"/>
              <a:t>Scholarship Committee-Do you want one?</a:t>
            </a:r>
          </a:p>
          <a:p>
            <a:pPr>
              <a:lnSpc>
                <a:spcPct val="150000"/>
              </a:lnSpc>
            </a:pPr>
            <a:r>
              <a:rPr lang="en-US" sz="2800" dirty="0" smtClean="0"/>
              <a:t>Alumni Involvement-advisory board? </a:t>
            </a:r>
          </a:p>
          <a:p>
            <a:pPr>
              <a:lnSpc>
                <a:spcPct val="150000"/>
              </a:lnSpc>
            </a:pPr>
            <a:r>
              <a:rPr lang="en-US" sz="2800" dirty="0" smtClean="0"/>
              <a:t>‘Branding’- use on all letterhead, business cards, etc</a:t>
            </a:r>
          </a:p>
          <a:p>
            <a:pPr>
              <a:buNone/>
            </a:pPr>
            <a:endParaRPr 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program progress</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Data-assures goals are being met</a:t>
            </a:r>
          </a:p>
          <a:p>
            <a:pPr lvl="1">
              <a:lnSpc>
                <a:spcPct val="150000"/>
              </a:lnSpc>
            </a:pPr>
            <a:r>
              <a:rPr lang="en-US" dirty="0" smtClean="0"/>
              <a:t>Coding</a:t>
            </a:r>
          </a:p>
          <a:p>
            <a:pPr>
              <a:lnSpc>
                <a:spcPct val="150000"/>
              </a:lnSpc>
            </a:pPr>
            <a:r>
              <a:rPr lang="en-US" dirty="0" smtClean="0"/>
              <a:t>Program Evaluation- review and reflect: where do we need improvement?</a:t>
            </a:r>
          </a:p>
          <a:p>
            <a:endParaRPr lang="en-US" sz="36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a:xfrm>
            <a:off x="990600" y="762000"/>
            <a:ext cx="7162800" cy="5232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991600" cy="838200"/>
          </a:xfrm>
        </p:spPr>
        <p:txBody>
          <a:bodyPr>
            <a:noAutofit/>
          </a:bodyPr>
          <a:lstStyle/>
          <a:p>
            <a:r>
              <a:rPr lang="en-US" sz="2400" dirty="0" smtClean="0"/>
              <a:t>National standards of practice Self Assessment rubric</a:t>
            </a:r>
            <a:endParaRPr lang="en-US" sz="2400" dirty="0"/>
          </a:p>
        </p:txBody>
      </p:sp>
      <p:sp>
        <p:nvSpPr>
          <p:cNvPr id="3" name="Content Placeholder 2"/>
          <p:cNvSpPr>
            <a:spLocks noGrp="1"/>
          </p:cNvSpPr>
          <p:nvPr>
            <p:ph idx="1"/>
          </p:nvPr>
        </p:nvSpPr>
        <p:spPr/>
        <p:txBody>
          <a:bodyPr>
            <a:normAutofit fontScale="92500" lnSpcReduction="10000"/>
          </a:bodyPr>
          <a:lstStyle/>
          <a:p>
            <a:pPr>
              <a:lnSpc>
                <a:spcPct val="80000"/>
              </a:lnSpc>
            </a:pPr>
            <a:r>
              <a:rPr lang="en-US" dirty="0" smtClean="0"/>
              <a:t>Defined Mission &amp; Goals</a:t>
            </a:r>
          </a:p>
          <a:p>
            <a:pPr>
              <a:lnSpc>
                <a:spcPct val="80000"/>
              </a:lnSpc>
            </a:pPr>
            <a:r>
              <a:rPr lang="en-US" dirty="0" smtClean="0"/>
              <a:t>Academy Structure</a:t>
            </a:r>
          </a:p>
          <a:p>
            <a:pPr>
              <a:lnSpc>
                <a:spcPct val="80000"/>
              </a:lnSpc>
            </a:pPr>
            <a:r>
              <a:rPr lang="en-US" dirty="0" smtClean="0"/>
              <a:t>Host District and High School</a:t>
            </a:r>
          </a:p>
          <a:p>
            <a:pPr>
              <a:lnSpc>
                <a:spcPct val="80000"/>
              </a:lnSpc>
            </a:pPr>
            <a:r>
              <a:rPr lang="en-US" dirty="0" smtClean="0"/>
              <a:t>Faculty &amp; Staff</a:t>
            </a:r>
          </a:p>
          <a:p>
            <a:pPr>
              <a:lnSpc>
                <a:spcPct val="80000"/>
              </a:lnSpc>
            </a:pPr>
            <a:r>
              <a:rPr lang="en-US" dirty="0" smtClean="0"/>
              <a:t>Professional Development</a:t>
            </a:r>
          </a:p>
          <a:p>
            <a:pPr>
              <a:lnSpc>
                <a:spcPct val="80000"/>
              </a:lnSpc>
            </a:pPr>
            <a:r>
              <a:rPr lang="en-US" dirty="0" smtClean="0"/>
              <a:t>Governance &amp; Leadership</a:t>
            </a:r>
          </a:p>
          <a:p>
            <a:pPr>
              <a:lnSpc>
                <a:spcPct val="80000"/>
              </a:lnSpc>
            </a:pPr>
            <a:r>
              <a:rPr lang="en-US" dirty="0" smtClean="0"/>
              <a:t>Curriculum &amp; Instruction</a:t>
            </a:r>
          </a:p>
          <a:p>
            <a:pPr>
              <a:lnSpc>
                <a:spcPct val="80000"/>
              </a:lnSpc>
            </a:pPr>
            <a:r>
              <a:rPr lang="en-US" dirty="0" smtClean="0"/>
              <a:t>Employer, Higher Education &amp; Community Involvement</a:t>
            </a:r>
          </a:p>
          <a:p>
            <a:pPr>
              <a:lnSpc>
                <a:spcPct val="80000"/>
              </a:lnSpc>
            </a:pPr>
            <a:r>
              <a:rPr lang="en-US" dirty="0" smtClean="0"/>
              <a:t>Student Assessment</a:t>
            </a:r>
          </a:p>
          <a:p>
            <a:pPr>
              <a:lnSpc>
                <a:spcPct val="80000"/>
              </a:lnSpc>
            </a:pPr>
            <a:r>
              <a:rPr lang="en-US" dirty="0" smtClean="0"/>
              <a:t>Cycle of Improvement</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4"/>
          <p:cNvSpPr>
            <a:spLocks noChangeArrowheads="1"/>
          </p:cNvSpPr>
          <p:nvPr/>
        </p:nvSpPr>
        <p:spPr bwMode="auto">
          <a:xfrm>
            <a:off x="2819400" y="2514600"/>
            <a:ext cx="3352800" cy="1447800"/>
          </a:xfrm>
          <a:prstGeom prst="roundRect">
            <a:avLst>
              <a:gd name="adj" fmla="val 16667"/>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5" name="Oval 5"/>
          <p:cNvSpPr>
            <a:spLocks noChangeArrowheads="1"/>
          </p:cNvSpPr>
          <p:nvPr/>
        </p:nvSpPr>
        <p:spPr bwMode="auto">
          <a:xfrm>
            <a:off x="381000" y="228600"/>
            <a:ext cx="2133600" cy="12192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6" name="Oval 6"/>
          <p:cNvSpPr>
            <a:spLocks noChangeArrowheads="1"/>
          </p:cNvSpPr>
          <p:nvPr/>
        </p:nvSpPr>
        <p:spPr bwMode="auto">
          <a:xfrm>
            <a:off x="457200" y="5257800"/>
            <a:ext cx="1981200" cy="9144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7" name="Oval 7"/>
          <p:cNvSpPr>
            <a:spLocks noChangeArrowheads="1"/>
          </p:cNvSpPr>
          <p:nvPr/>
        </p:nvSpPr>
        <p:spPr bwMode="auto">
          <a:xfrm>
            <a:off x="6705600" y="5257800"/>
            <a:ext cx="1981200" cy="9144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8" name="Oval 8"/>
          <p:cNvSpPr>
            <a:spLocks noChangeArrowheads="1"/>
          </p:cNvSpPr>
          <p:nvPr/>
        </p:nvSpPr>
        <p:spPr bwMode="auto">
          <a:xfrm>
            <a:off x="6019800" y="381000"/>
            <a:ext cx="1981200" cy="9144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9" name="Oval 9"/>
          <p:cNvSpPr>
            <a:spLocks noChangeArrowheads="1"/>
          </p:cNvSpPr>
          <p:nvPr/>
        </p:nvSpPr>
        <p:spPr bwMode="auto">
          <a:xfrm>
            <a:off x="3429000" y="304800"/>
            <a:ext cx="1981200" cy="10668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10" name="Oval 10"/>
          <p:cNvSpPr>
            <a:spLocks noChangeArrowheads="1"/>
          </p:cNvSpPr>
          <p:nvPr/>
        </p:nvSpPr>
        <p:spPr bwMode="auto">
          <a:xfrm>
            <a:off x="304800" y="1600200"/>
            <a:ext cx="1981200" cy="7620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11" name="Oval 11"/>
          <p:cNvSpPr>
            <a:spLocks noChangeArrowheads="1"/>
          </p:cNvSpPr>
          <p:nvPr/>
        </p:nvSpPr>
        <p:spPr bwMode="auto">
          <a:xfrm>
            <a:off x="381000" y="3657600"/>
            <a:ext cx="1981200" cy="9144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12" name="Oval 12"/>
          <p:cNvSpPr>
            <a:spLocks noChangeArrowheads="1"/>
          </p:cNvSpPr>
          <p:nvPr/>
        </p:nvSpPr>
        <p:spPr bwMode="auto">
          <a:xfrm>
            <a:off x="7086600" y="1828800"/>
            <a:ext cx="1981200" cy="9144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13" name="Oval 13"/>
          <p:cNvSpPr>
            <a:spLocks noChangeArrowheads="1"/>
          </p:cNvSpPr>
          <p:nvPr/>
        </p:nvSpPr>
        <p:spPr bwMode="auto">
          <a:xfrm>
            <a:off x="6858000" y="3505200"/>
            <a:ext cx="1981200" cy="9144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14" name="Oval 14"/>
          <p:cNvSpPr>
            <a:spLocks noChangeArrowheads="1"/>
          </p:cNvSpPr>
          <p:nvPr/>
        </p:nvSpPr>
        <p:spPr bwMode="auto">
          <a:xfrm>
            <a:off x="2514600" y="5638800"/>
            <a:ext cx="1981200" cy="7620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15" name="Line 15"/>
          <p:cNvSpPr>
            <a:spLocks noChangeShapeType="1"/>
          </p:cNvSpPr>
          <p:nvPr/>
        </p:nvSpPr>
        <p:spPr bwMode="auto">
          <a:xfrm>
            <a:off x="2286000" y="1371600"/>
            <a:ext cx="685800" cy="9906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16" name="Line 16"/>
          <p:cNvSpPr>
            <a:spLocks noChangeShapeType="1"/>
          </p:cNvSpPr>
          <p:nvPr/>
        </p:nvSpPr>
        <p:spPr bwMode="auto">
          <a:xfrm>
            <a:off x="4419600" y="1447800"/>
            <a:ext cx="0" cy="9144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17" name="Line 17"/>
          <p:cNvSpPr>
            <a:spLocks noChangeShapeType="1"/>
          </p:cNvSpPr>
          <p:nvPr/>
        </p:nvSpPr>
        <p:spPr bwMode="auto">
          <a:xfrm flipH="1">
            <a:off x="2286000" y="4038600"/>
            <a:ext cx="990600" cy="13716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18" name="Line 18"/>
          <p:cNvSpPr>
            <a:spLocks noChangeShapeType="1"/>
          </p:cNvSpPr>
          <p:nvPr/>
        </p:nvSpPr>
        <p:spPr bwMode="auto">
          <a:xfrm flipH="1">
            <a:off x="3581400" y="4038600"/>
            <a:ext cx="228600" cy="13716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19" name="Line 19"/>
          <p:cNvSpPr>
            <a:spLocks noChangeShapeType="1"/>
          </p:cNvSpPr>
          <p:nvPr/>
        </p:nvSpPr>
        <p:spPr bwMode="auto">
          <a:xfrm>
            <a:off x="5638800" y="4038600"/>
            <a:ext cx="1066800" cy="15240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20" name="Line 20"/>
          <p:cNvSpPr>
            <a:spLocks noChangeShapeType="1"/>
          </p:cNvSpPr>
          <p:nvPr/>
        </p:nvSpPr>
        <p:spPr bwMode="auto">
          <a:xfrm>
            <a:off x="6324600" y="3733800"/>
            <a:ext cx="457200" cy="1524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21" name="Line 21"/>
          <p:cNvSpPr>
            <a:spLocks noChangeShapeType="1"/>
          </p:cNvSpPr>
          <p:nvPr/>
        </p:nvSpPr>
        <p:spPr bwMode="auto">
          <a:xfrm flipV="1">
            <a:off x="6172200" y="2438400"/>
            <a:ext cx="914400" cy="1524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22" name="Line 22"/>
          <p:cNvSpPr>
            <a:spLocks noChangeShapeType="1"/>
          </p:cNvSpPr>
          <p:nvPr/>
        </p:nvSpPr>
        <p:spPr bwMode="auto">
          <a:xfrm flipH="1">
            <a:off x="5943600" y="1371600"/>
            <a:ext cx="914400" cy="9906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23" name="Line 23"/>
          <p:cNvSpPr>
            <a:spLocks noChangeShapeType="1"/>
          </p:cNvSpPr>
          <p:nvPr/>
        </p:nvSpPr>
        <p:spPr bwMode="auto">
          <a:xfrm>
            <a:off x="2209800" y="2286000"/>
            <a:ext cx="609600" cy="3048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24" name="Line 24"/>
          <p:cNvSpPr>
            <a:spLocks noChangeShapeType="1"/>
          </p:cNvSpPr>
          <p:nvPr/>
        </p:nvSpPr>
        <p:spPr bwMode="auto">
          <a:xfrm flipH="1">
            <a:off x="2362200" y="3733800"/>
            <a:ext cx="381000" cy="1524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25" name="Text Box 25"/>
          <p:cNvSpPr txBox="1">
            <a:spLocks noChangeArrowheads="1"/>
          </p:cNvSpPr>
          <p:nvPr/>
        </p:nvSpPr>
        <p:spPr bwMode="auto">
          <a:xfrm>
            <a:off x="685800" y="304800"/>
            <a:ext cx="1524000" cy="1006475"/>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1000" b="0">
                <a:effectLst/>
                <a:latin typeface="Arial Black" pitchFamily="34" charset="0"/>
              </a:rPr>
              <a:t>STAFF DEVELOPMENT FOR TEACHERS AND SCHOOL-CENTER PERSONNEL</a:t>
            </a:r>
          </a:p>
        </p:txBody>
      </p:sp>
      <p:sp>
        <p:nvSpPr>
          <p:cNvPr id="26" name="Text Box 26"/>
          <p:cNvSpPr txBox="1">
            <a:spLocks noChangeArrowheads="1"/>
          </p:cNvSpPr>
          <p:nvPr/>
        </p:nvSpPr>
        <p:spPr bwMode="auto">
          <a:xfrm>
            <a:off x="3581400" y="457200"/>
            <a:ext cx="1676400" cy="842963"/>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900" b="0">
                <a:effectLst/>
                <a:latin typeface="Arial Black" pitchFamily="34" charset="0"/>
              </a:rPr>
              <a:t>CAREER EDUCATION BUSINESS LEADERSHIP COMMITTEE</a:t>
            </a:r>
          </a:p>
          <a:p>
            <a:pPr algn="ctr" eaLnBrk="0" hangingPunct="0">
              <a:spcBef>
                <a:spcPct val="50000"/>
              </a:spcBef>
            </a:pPr>
            <a:r>
              <a:rPr lang="en-US" sz="900" b="0">
                <a:effectLst/>
                <a:latin typeface="Arial Black" pitchFamily="34" charset="0"/>
              </a:rPr>
              <a:t>(CEBLC)</a:t>
            </a:r>
          </a:p>
        </p:txBody>
      </p:sp>
      <p:sp>
        <p:nvSpPr>
          <p:cNvPr id="27" name="Text Box 27"/>
          <p:cNvSpPr txBox="1">
            <a:spLocks noChangeArrowheads="1"/>
          </p:cNvSpPr>
          <p:nvPr/>
        </p:nvSpPr>
        <p:spPr bwMode="auto">
          <a:xfrm>
            <a:off x="6324600" y="609600"/>
            <a:ext cx="1524000" cy="365125"/>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900" b="0">
                <a:effectLst/>
                <a:latin typeface="Arial Black" pitchFamily="34" charset="0"/>
              </a:rPr>
              <a:t>EDUCATION COMMISSION</a:t>
            </a:r>
          </a:p>
        </p:txBody>
      </p:sp>
      <p:sp>
        <p:nvSpPr>
          <p:cNvPr id="28" name="Text Box 28"/>
          <p:cNvSpPr txBox="1">
            <a:spLocks noChangeArrowheads="1"/>
          </p:cNvSpPr>
          <p:nvPr/>
        </p:nvSpPr>
        <p:spPr bwMode="auto">
          <a:xfrm>
            <a:off x="381000" y="1752600"/>
            <a:ext cx="1828800" cy="549275"/>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1000" b="0">
                <a:effectLst/>
                <a:latin typeface="Arial Black" pitchFamily="34" charset="0"/>
              </a:rPr>
              <a:t>DEPARTMENT OF PLANNING/FACILITIES MANAGEMENT</a:t>
            </a:r>
          </a:p>
        </p:txBody>
      </p:sp>
      <p:sp>
        <p:nvSpPr>
          <p:cNvPr id="29" name="Text Box 29"/>
          <p:cNvSpPr txBox="1">
            <a:spLocks noChangeArrowheads="1"/>
          </p:cNvSpPr>
          <p:nvPr/>
        </p:nvSpPr>
        <p:spPr bwMode="auto">
          <a:xfrm>
            <a:off x="533400" y="3886200"/>
            <a:ext cx="1676400" cy="396875"/>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1000" b="0">
                <a:effectLst/>
                <a:latin typeface="Arial Black" pitchFamily="34" charset="0"/>
              </a:rPr>
              <a:t>CAREER EDUCATION CURRICULUM</a:t>
            </a:r>
          </a:p>
        </p:txBody>
      </p:sp>
      <p:sp>
        <p:nvSpPr>
          <p:cNvPr id="30" name="Text Box 30"/>
          <p:cNvSpPr txBox="1">
            <a:spLocks noChangeArrowheads="1"/>
          </p:cNvSpPr>
          <p:nvPr/>
        </p:nvSpPr>
        <p:spPr bwMode="auto">
          <a:xfrm>
            <a:off x="685800" y="5486400"/>
            <a:ext cx="1524000" cy="457200"/>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1200" b="0">
                <a:effectLst/>
                <a:latin typeface="Arial Black" pitchFamily="34" charset="0"/>
              </a:rPr>
              <a:t>STUDENT</a:t>
            </a:r>
            <a:r>
              <a:rPr lang="en-US" sz="800">
                <a:effectLst/>
                <a:latin typeface="Arial Black" pitchFamily="34" charset="0"/>
              </a:rPr>
              <a:t> </a:t>
            </a:r>
            <a:r>
              <a:rPr lang="en-US" sz="1200" b="0">
                <a:effectLst/>
                <a:latin typeface="Arial Black" pitchFamily="34" charset="0"/>
              </a:rPr>
              <a:t>INPUT</a:t>
            </a:r>
          </a:p>
        </p:txBody>
      </p:sp>
      <p:sp>
        <p:nvSpPr>
          <p:cNvPr id="31" name="Text Box 31"/>
          <p:cNvSpPr txBox="1">
            <a:spLocks noChangeArrowheads="1"/>
          </p:cNvSpPr>
          <p:nvPr/>
        </p:nvSpPr>
        <p:spPr bwMode="auto">
          <a:xfrm>
            <a:off x="2743200" y="5791200"/>
            <a:ext cx="1524000" cy="274638"/>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1200" b="0">
                <a:effectLst/>
                <a:latin typeface="Arial Black" pitchFamily="34" charset="0"/>
              </a:rPr>
              <a:t>PARENT INPUT</a:t>
            </a:r>
          </a:p>
        </p:txBody>
      </p:sp>
      <p:sp>
        <p:nvSpPr>
          <p:cNvPr id="32" name="Text Box 32"/>
          <p:cNvSpPr txBox="1">
            <a:spLocks noChangeArrowheads="1"/>
          </p:cNvSpPr>
          <p:nvPr/>
        </p:nvSpPr>
        <p:spPr bwMode="auto">
          <a:xfrm>
            <a:off x="7315200" y="1981200"/>
            <a:ext cx="1524000" cy="501650"/>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900" b="0">
                <a:effectLst/>
                <a:latin typeface="Arial Black" pitchFamily="34" charset="0"/>
              </a:rPr>
              <a:t>DEPARTMENT OF SECONDARY CURRICULUM</a:t>
            </a:r>
          </a:p>
        </p:txBody>
      </p:sp>
      <p:sp>
        <p:nvSpPr>
          <p:cNvPr id="33" name="Text Box 33"/>
          <p:cNvSpPr txBox="1">
            <a:spLocks noChangeArrowheads="1"/>
          </p:cNvSpPr>
          <p:nvPr/>
        </p:nvSpPr>
        <p:spPr bwMode="auto">
          <a:xfrm>
            <a:off x="7086600" y="3810000"/>
            <a:ext cx="1524000" cy="396875"/>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1000" b="0">
                <a:effectLst/>
                <a:latin typeface="Arial Black" pitchFamily="34" charset="0"/>
              </a:rPr>
              <a:t>POST-SECONDARY  ARTICULATIONS</a:t>
            </a:r>
          </a:p>
        </p:txBody>
      </p:sp>
      <p:sp>
        <p:nvSpPr>
          <p:cNvPr id="34" name="Text Box 34"/>
          <p:cNvSpPr txBox="1">
            <a:spLocks noChangeArrowheads="1"/>
          </p:cNvSpPr>
          <p:nvPr/>
        </p:nvSpPr>
        <p:spPr bwMode="auto">
          <a:xfrm>
            <a:off x="6934200" y="5410200"/>
            <a:ext cx="1524000" cy="549275"/>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1000" b="0">
                <a:effectLst/>
                <a:latin typeface="Arial Black" pitchFamily="34" charset="0"/>
              </a:rPr>
              <a:t>COMPREHENSIVE GUIDANCE APPROACH</a:t>
            </a:r>
          </a:p>
        </p:txBody>
      </p:sp>
      <p:sp>
        <p:nvSpPr>
          <p:cNvPr id="35" name="Text Box 35"/>
          <p:cNvSpPr txBox="1">
            <a:spLocks noChangeArrowheads="1"/>
          </p:cNvSpPr>
          <p:nvPr/>
        </p:nvSpPr>
        <p:spPr bwMode="auto">
          <a:xfrm>
            <a:off x="2971800" y="2667000"/>
            <a:ext cx="2971800" cy="1192213"/>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1600" b="0" dirty="0">
                <a:effectLst/>
                <a:latin typeface="Arial Black" pitchFamily="34" charset="0"/>
              </a:rPr>
              <a:t>The School District of Palm Beach County</a:t>
            </a:r>
          </a:p>
          <a:p>
            <a:pPr algn="ctr" eaLnBrk="0" hangingPunct="0">
              <a:spcBef>
                <a:spcPct val="50000"/>
              </a:spcBef>
            </a:pPr>
            <a:r>
              <a:rPr lang="en-US" sz="1600" b="0" dirty="0">
                <a:effectLst/>
                <a:latin typeface="Arial Black" pitchFamily="34" charset="0"/>
              </a:rPr>
              <a:t>Career Academy Programs</a:t>
            </a:r>
          </a:p>
        </p:txBody>
      </p:sp>
      <p:sp>
        <p:nvSpPr>
          <p:cNvPr id="36" name="Oval 36"/>
          <p:cNvSpPr>
            <a:spLocks noChangeArrowheads="1"/>
          </p:cNvSpPr>
          <p:nvPr/>
        </p:nvSpPr>
        <p:spPr bwMode="auto">
          <a:xfrm>
            <a:off x="4724400" y="5715000"/>
            <a:ext cx="2125663" cy="8382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37" name="Line 37"/>
          <p:cNvSpPr>
            <a:spLocks noChangeShapeType="1"/>
          </p:cNvSpPr>
          <p:nvPr/>
        </p:nvSpPr>
        <p:spPr bwMode="auto">
          <a:xfrm>
            <a:off x="4800600" y="4038600"/>
            <a:ext cx="687388" cy="160020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38" name="Text Box 38"/>
          <p:cNvSpPr txBox="1">
            <a:spLocks noChangeArrowheads="1"/>
          </p:cNvSpPr>
          <p:nvPr/>
        </p:nvSpPr>
        <p:spPr bwMode="auto">
          <a:xfrm>
            <a:off x="4876800" y="5867400"/>
            <a:ext cx="1636713" cy="396875"/>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1000" b="0">
                <a:effectLst/>
                <a:latin typeface="Arial Black" pitchFamily="34" charset="0"/>
              </a:rPr>
              <a:t>COMMUNITY PARTNERSHIPS</a:t>
            </a:r>
          </a:p>
        </p:txBody>
      </p:sp>
      <p:sp>
        <p:nvSpPr>
          <p:cNvPr id="39" name="Oval 39"/>
          <p:cNvSpPr>
            <a:spLocks noChangeArrowheads="1"/>
          </p:cNvSpPr>
          <p:nvPr/>
        </p:nvSpPr>
        <p:spPr bwMode="auto">
          <a:xfrm>
            <a:off x="228600" y="2514600"/>
            <a:ext cx="1981200" cy="9144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40" name="Line 40"/>
          <p:cNvSpPr>
            <a:spLocks noChangeShapeType="1"/>
          </p:cNvSpPr>
          <p:nvPr/>
        </p:nvSpPr>
        <p:spPr bwMode="auto">
          <a:xfrm>
            <a:off x="2286000" y="2971800"/>
            <a:ext cx="381000" cy="0"/>
          </a:xfrm>
          <a:prstGeom prst="line">
            <a:avLst/>
          </a:prstGeom>
          <a:noFill/>
          <a:ln w="12700" cap="sq">
            <a:solidFill>
              <a:schemeClr val="tx1"/>
            </a:solidFill>
            <a:round/>
            <a:headEnd type="triangle" w="sm" len="sm"/>
            <a:tailEnd type="triangle" w="sm" len="sm"/>
          </a:ln>
          <a:effectLst/>
        </p:spPr>
        <p:txBody>
          <a:bodyPr/>
          <a:lstStyle/>
          <a:p>
            <a:endParaRPr lang="en-US"/>
          </a:p>
        </p:txBody>
      </p:sp>
      <p:sp>
        <p:nvSpPr>
          <p:cNvPr id="41" name="Text Box 41"/>
          <p:cNvSpPr txBox="1">
            <a:spLocks noChangeArrowheads="1"/>
          </p:cNvSpPr>
          <p:nvPr/>
        </p:nvSpPr>
        <p:spPr bwMode="auto">
          <a:xfrm>
            <a:off x="381000" y="2743200"/>
            <a:ext cx="1828800" cy="457200"/>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sz="1200" b="0">
                <a:effectLst/>
                <a:latin typeface="Arial Black" pitchFamily="34" charset="0"/>
              </a:rPr>
              <a:t>Research &amp; Evaluation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5"/>
                                        </p:tgtEl>
                                      </p:cBhvr>
                                    </p:animEffect>
                                    <p:animScale>
                                      <p:cBhvr>
                                        <p:cTn id="7"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562600"/>
            <a:ext cx="8686800" cy="4525963"/>
          </a:xfrm>
        </p:spPr>
        <p:txBody>
          <a:bodyPr/>
          <a:lstStyle/>
          <a:p>
            <a:pPr>
              <a:buNone/>
            </a:pPr>
            <a:r>
              <a:rPr lang="en-US" dirty="0" smtClean="0"/>
              <a:t>Approximately 15 will graduate from College</a:t>
            </a:r>
            <a:endParaRPr lang="en-US" dirty="0"/>
          </a:p>
        </p:txBody>
      </p:sp>
      <p:pic>
        <p:nvPicPr>
          <p:cNvPr id="4" name="Picture 2" descr="yearbook 15%"/>
          <p:cNvPicPr>
            <a:picLocks noChangeAspect="1" noChangeArrowheads="1"/>
          </p:cNvPicPr>
          <p:nvPr/>
        </p:nvPicPr>
        <p:blipFill>
          <a:blip r:embed="rId2"/>
          <a:srcRect/>
          <a:stretch>
            <a:fillRect/>
          </a:stretch>
        </p:blipFill>
        <p:spPr bwMode="auto">
          <a:xfrm>
            <a:off x="1143000" y="231775"/>
            <a:ext cx="7086600" cy="50260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 academy success</a:t>
            </a:r>
            <a:endParaRPr lang="en-US" dirty="0"/>
          </a:p>
        </p:txBody>
      </p:sp>
      <p:sp>
        <p:nvSpPr>
          <p:cNvPr id="3" name="Content Placeholder 2"/>
          <p:cNvSpPr>
            <a:spLocks noGrp="1"/>
          </p:cNvSpPr>
          <p:nvPr>
            <p:ph idx="1"/>
          </p:nvPr>
        </p:nvSpPr>
        <p:spPr/>
        <p:txBody>
          <a:bodyPr>
            <a:normAutofit/>
          </a:bodyPr>
          <a:lstStyle/>
          <a:p>
            <a:pPr marL="0" indent="0"/>
            <a:r>
              <a:rPr lang="en-US" sz="2400" dirty="0" smtClean="0">
                <a:latin typeface="Arial" charset="0"/>
              </a:rPr>
              <a:t>Strong District Administrative Support</a:t>
            </a:r>
          </a:p>
          <a:p>
            <a:pPr marL="0" indent="0"/>
            <a:r>
              <a:rPr lang="en-US" sz="2400" dirty="0" smtClean="0">
                <a:latin typeface="Arial" charset="0"/>
              </a:rPr>
              <a:t>Principals</a:t>
            </a:r>
          </a:p>
          <a:p>
            <a:pPr marL="0" indent="0"/>
            <a:r>
              <a:rPr lang="en-US" sz="2400" dirty="0" smtClean="0">
                <a:latin typeface="Arial" charset="0"/>
              </a:rPr>
              <a:t>Qualified dedicated teachers and support staff</a:t>
            </a:r>
          </a:p>
          <a:p>
            <a:pPr marL="0" indent="0"/>
            <a:r>
              <a:rPr lang="en-US" sz="2400" dirty="0" smtClean="0">
                <a:latin typeface="Arial" charset="0"/>
              </a:rPr>
              <a:t>Strong Business/Community Partnerships</a:t>
            </a:r>
          </a:p>
          <a:p>
            <a:pPr marL="0" indent="0"/>
            <a:r>
              <a:rPr lang="en-US" sz="2400" dirty="0" smtClean="0">
                <a:latin typeface="Arial" charset="0"/>
              </a:rPr>
              <a:t>Presenters/Attendance at National Conferences</a:t>
            </a:r>
          </a:p>
          <a:p>
            <a:pPr marL="230188" indent="-230188"/>
            <a:r>
              <a:rPr lang="en-US" sz="2400" dirty="0" smtClean="0">
                <a:latin typeface="Arial" charset="0"/>
              </a:rPr>
              <a:t>Specific, well-planned staff development that is continual, relevant, timely</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Academies are a lot of work</a:t>
            </a:r>
          </a:p>
          <a:p>
            <a:r>
              <a:rPr lang="en-US" dirty="0" smtClean="0"/>
              <a:t>Academies require collaboration from a number of parties</a:t>
            </a:r>
          </a:p>
          <a:p>
            <a:r>
              <a:rPr lang="en-US" dirty="0" smtClean="0"/>
              <a:t>Academies can cause new problems</a:t>
            </a:r>
          </a:p>
          <a:p>
            <a:r>
              <a:rPr lang="en-US" dirty="0" smtClean="0"/>
              <a:t>Academies require a lot of planning</a:t>
            </a:r>
          </a:p>
          <a:p>
            <a:pPr>
              <a:buNone/>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CA Toolkit book"/>
          <p:cNvPicPr>
            <a:picLocks noChangeAspect="1" noChangeArrowheads="1"/>
          </p:cNvPicPr>
          <p:nvPr/>
        </p:nvPicPr>
        <p:blipFill>
          <a:blip r:embed="rId2" cstate="print"/>
          <a:srcRect/>
          <a:stretch>
            <a:fillRect/>
          </a:stretch>
        </p:blipFill>
        <p:spPr bwMode="auto">
          <a:xfrm>
            <a:off x="762000" y="304800"/>
            <a:ext cx="2227385" cy="3063876"/>
          </a:xfrm>
          <a:prstGeom prst="rect">
            <a:avLst/>
          </a:prstGeom>
          <a:noFill/>
        </p:spPr>
      </p:pic>
      <p:pic>
        <p:nvPicPr>
          <p:cNvPr id="5" name="Picture 6" descr="Winning Ways Book"/>
          <p:cNvPicPr>
            <a:picLocks noChangeAspect="1" noChangeArrowheads="1"/>
          </p:cNvPicPr>
          <p:nvPr/>
        </p:nvPicPr>
        <p:blipFill>
          <a:blip r:embed="rId3" cstate="print"/>
          <a:srcRect/>
          <a:stretch>
            <a:fillRect/>
          </a:stretch>
        </p:blipFill>
        <p:spPr bwMode="auto">
          <a:xfrm>
            <a:off x="3733800" y="2971800"/>
            <a:ext cx="1828800" cy="2743200"/>
          </a:xfrm>
          <a:prstGeom prst="rect">
            <a:avLst/>
          </a:prstGeom>
          <a:noFill/>
        </p:spPr>
      </p:pic>
      <p:pic>
        <p:nvPicPr>
          <p:cNvPr id="6" name="Picture 8" descr="Cover_SchedulingGuide"/>
          <p:cNvPicPr>
            <a:picLocks noChangeAspect="1" noChangeArrowheads="1"/>
          </p:cNvPicPr>
          <p:nvPr/>
        </p:nvPicPr>
        <p:blipFill>
          <a:blip r:embed="rId4"/>
          <a:srcRect/>
          <a:stretch>
            <a:fillRect/>
          </a:stretch>
        </p:blipFill>
        <p:spPr bwMode="auto">
          <a:xfrm>
            <a:off x="6248400" y="304800"/>
            <a:ext cx="2286000" cy="3048000"/>
          </a:xfrm>
          <a:prstGeom prst="rect">
            <a:avLst/>
          </a:prstGeom>
          <a:noFill/>
        </p:spPr>
      </p:pic>
      <p:pic>
        <p:nvPicPr>
          <p:cNvPr id="7" name="Picture 9" descr="Whole New Mind"/>
          <p:cNvPicPr>
            <a:picLocks noChangeAspect="1" noChangeArrowheads="1"/>
          </p:cNvPicPr>
          <p:nvPr/>
        </p:nvPicPr>
        <p:blipFill>
          <a:blip r:embed="rId5" cstate="print"/>
          <a:srcRect/>
          <a:stretch>
            <a:fillRect/>
          </a:stretch>
        </p:blipFill>
        <p:spPr bwMode="auto">
          <a:xfrm>
            <a:off x="3810000" y="381000"/>
            <a:ext cx="1635125" cy="2438400"/>
          </a:xfrm>
          <a:prstGeom prst="rect">
            <a:avLst/>
          </a:prstGeom>
          <a:noFill/>
        </p:spPr>
      </p:pic>
      <p:pic>
        <p:nvPicPr>
          <p:cNvPr id="8" name="Picture 7" descr="2010.jpg"/>
          <p:cNvPicPr>
            <a:picLocks noChangeAspect="1"/>
          </p:cNvPicPr>
          <p:nvPr/>
        </p:nvPicPr>
        <p:blipFill>
          <a:blip r:embed="rId6"/>
          <a:stretch>
            <a:fillRect/>
          </a:stretch>
        </p:blipFill>
        <p:spPr>
          <a:xfrm>
            <a:off x="838200" y="3657600"/>
            <a:ext cx="2057400" cy="2641600"/>
          </a:xfrm>
          <a:prstGeom prst="rect">
            <a:avLst/>
          </a:prstGeom>
        </p:spPr>
      </p:pic>
      <p:pic>
        <p:nvPicPr>
          <p:cNvPr id="9" name="Picture 8" descr="hotflatgreen.jpg"/>
          <p:cNvPicPr>
            <a:picLocks noChangeAspect="1"/>
          </p:cNvPicPr>
          <p:nvPr/>
        </p:nvPicPr>
        <p:blipFill>
          <a:blip r:embed="rId7"/>
          <a:stretch>
            <a:fillRect/>
          </a:stretch>
        </p:blipFill>
        <p:spPr>
          <a:xfrm>
            <a:off x="6553200" y="3581400"/>
            <a:ext cx="1663700" cy="264160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Congratulations to our nine nationally recognized academies</a:t>
            </a:r>
            <a:endParaRPr lang="en-US" sz="2000" dirty="0"/>
          </a:p>
        </p:txBody>
      </p:sp>
      <p:sp>
        <p:nvSpPr>
          <p:cNvPr id="3" name="Content Placeholder 2"/>
          <p:cNvSpPr>
            <a:spLocks noGrp="1"/>
          </p:cNvSpPr>
          <p:nvPr>
            <p:ph idx="1"/>
          </p:nvPr>
        </p:nvSpPr>
        <p:spPr/>
        <p:txBody>
          <a:bodyPr>
            <a:normAutofit fontScale="70000" lnSpcReduction="20000"/>
          </a:bodyPr>
          <a:lstStyle/>
          <a:p>
            <a:pPr>
              <a:buFontTx/>
              <a:buNone/>
            </a:pPr>
            <a:r>
              <a:rPr lang="en-US" u="sng" dirty="0" smtClean="0"/>
              <a:t>MODEL ACADEMIES</a:t>
            </a:r>
          </a:p>
          <a:p>
            <a:r>
              <a:rPr lang="en-US" dirty="0" smtClean="0"/>
              <a:t>Atlantic HS – Criminal Justice</a:t>
            </a:r>
          </a:p>
          <a:p>
            <a:r>
              <a:rPr lang="en-US" dirty="0" smtClean="0"/>
              <a:t>Forest Hill HS – Environmental Science</a:t>
            </a:r>
          </a:p>
          <a:p>
            <a:r>
              <a:rPr lang="en-US" dirty="0" smtClean="0"/>
              <a:t>John I. Leonard HS – Computer Education</a:t>
            </a:r>
          </a:p>
          <a:p>
            <a:r>
              <a:rPr lang="en-US" dirty="0" smtClean="0"/>
              <a:t>Lake Worth HS – Medical Sciences</a:t>
            </a:r>
          </a:p>
          <a:p>
            <a:r>
              <a:rPr lang="en-US" dirty="0" smtClean="0"/>
              <a:t>Palm Beach Gardens HS – Hospitality Management</a:t>
            </a:r>
          </a:p>
          <a:p>
            <a:r>
              <a:rPr lang="en-US" dirty="0" smtClean="0"/>
              <a:t>West Boca Raton HS – Culinary Arts</a:t>
            </a:r>
          </a:p>
          <a:p>
            <a:r>
              <a:rPr lang="en-US" dirty="0" smtClean="0"/>
              <a:t>William T. Dwyer HS – Academy of Finance</a:t>
            </a:r>
          </a:p>
          <a:p>
            <a:pPr>
              <a:buFontTx/>
              <a:buNone/>
            </a:pPr>
            <a:r>
              <a:rPr lang="en-US" u="sng" dirty="0" smtClean="0"/>
              <a:t>CERTIFIED ACADEMIES</a:t>
            </a:r>
          </a:p>
          <a:p>
            <a:r>
              <a:rPr lang="en-US" dirty="0" smtClean="0"/>
              <a:t>Palm Beach Central HS – Culinary Arts</a:t>
            </a:r>
          </a:p>
          <a:p>
            <a:r>
              <a:rPr lang="en-US" dirty="0" smtClean="0"/>
              <a:t>Palm Beach Lakes HS – Medical Sciences</a:t>
            </a:r>
          </a:p>
          <a:p>
            <a:r>
              <a:rPr lang="en-US" dirty="0" smtClean="0"/>
              <a:t>Seminole Ridge HS – Biotechnology</a:t>
            </a:r>
          </a:p>
          <a:p>
            <a:r>
              <a:rPr lang="en-US" dirty="0" smtClean="0"/>
              <a:t>Seminole Ridge HS – Construction</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398837"/>
            <a:ext cx="9448800" cy="4525963"/>
          </a:xfrm>
        </p:spPr>
        <p:txBody>
          <a:bodyPr>
            <a:normAutofit/>
          </a:bodyPr>
          <a:lstStyle/>
          <a:p>
            <a:pPr algn="ctr">
              <a:lnSpc>
                <a:spcPct val="90000"/>
              </a:lnSpc>
              <a:spcBef>
                <a:spcPts val="0"/>
              </a:spcBef>
              <a:buFontTx/>
              <a:buNone/>
            </a:pPr>
            <a:r>
              <a:rPr lang="en-US" sz="2800" dirty="0" smtClean="0"/>
              <a:t>For more information on Career Education in</a:t>
            </a:r>
          </a:p>
          <a:p>
            <a:pPr algn="ctr">
              <a:lnSpc>
                <a:spcPct val="90000"/>
              </a:lnSpc>
              <a:spcAft>
                <a:spcPts val="1200"/>
              </a:spcAft>
              <a:buFontTx/>
              <a:buNone/>
            </a:pPr>
            <a:r>
              <a:rPr lang="en-US" sz="2800" dirty="0" smtClean="0"/>
              <a:t>Palm Beach County, contact:</a:t>
            </a:r>
          </a:p>
          <a:p>
            <a:pPr algn="ctr">
              <a:lnSpc>
                <a:spcPct val="90000"/>
              </a:lnSpc>
              <a:buFontTx/>
              <a:buNone/>
            </a:pPr>
            <a:r>
              <a:rPr lang="en-US" sz="2800" i="1" dirty="0" smtClean="0"/>
              <a:t>Constance Scotchel-Gross, Manager</a:t>
            </a:r>
          </a:p>
          <a:p>
            <a:pPr algn="ctr">
              <a:lnSpc>
                <a:spcPct val="90000"/>
              </a:lnSpc>
              <a:buFontTx/>
              <a:buNone/>
            </a:pPr>
            <a:r>
              <a:rPr lang="en-US" sz="2800" dirty="0" smtClean="0"/>
              <a:t>Career Education</a:t>
            </a:r>
          </a:p>
          <a:p>
            <a:pPr algn="ctr">
              <a:lnSpc>
                <a:spcPct val="90000"/>
              </a:lnSpc>
              <a:buFontTx/>
              <a:buNone/>
            </a:pPr>
            <a:r>
              <a:rPr lang="en-US" sz="2800" dirty="0" smtClean="0"/>
              <a:t>(561) 357-7537 or </a:t>
            </a:r>
          </a:p>
          <a:p>
            <a:pPr algn="ctr">
              <a:lnSpc>
                <a:spcPct val="90000"/>
              </a:lnSpc>
              <a:buFontTx/>
              <a:buNone/>
            </a:pPr>
            <a:r>
              <a:rPr lang="en-US" sz="2800" dirty="0" smtClean="0"/>
              <a:t>visit </a:t>
            </a:r>
            <a:r>
              <a:rPr lang="en-US" sz="2800" dirty="0" smtClean="0">
                <a:hlinkClick r:id="rId2"/>
              </a:rPr>
              <a:t>www.palmbeach.k12.fl.us/careered</a:t>
            </a:r>
            <a:endParaRPr lang="en-US" sz="2800" dirty="0" smtClean="0"/>
          </a:p>
          <a:p>
            <a:pPr>
              <a:buNone/>
            </a:pPr>
            <a:endParaRPr lang="en-US" sz="2800" dirty="0"/>
          </a:p>
        </p:txBody>
      </p:sp>
      <p:pic>
        <p:nvPicPr>
          <p:cNvPr id="4" name="Picture 4" descr="Career Ed LOGO (JPEG)"/>
          <p:cNvPicPr>
            <a:picLocks noChangeAspect="1" noChangeArrowheads="1"/>
          </p:cNvPicPr>
          <p:nvPr/>
        </p:nvPicPr>
        <p:blipFill>
          <a:blip r:embed="rId3"/>
          <a:srcRect/>
          <a:stretch>
            <a:fillRect/>
          </a:stretch>
        </p:blipFill>
        <p:spPr bwMode="auto">
          <a:xfrm>
            <a:off x="2590800" y="457200"/>
            <a:ext cx="4089400" cy="2454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do better</a:t>
            </a:r>
            <a:endParaRPr lang="en-US" dirty="0"/>
          </a:p>
        </p:txBody>
      </p:sp>
      <p:sp>
        <p:nvSpPr>
          <p:cNvPr id="3" name="Content Placeholder 2"/>
          <p:cNvSpPr>
            <a:spLocks noGrp="1"/>
          </p:cNvSpPr>
          <p:nvPr>
            <p:ph idx="1"/>
          </p:nvPr>
        </p:nvSpPr>
        <p:spPr>
          <a:xfrm>
            <a:off x="304800" y="4595018"/>
            <a:ext cx="8686800" cy="4525963"/>
          </a:xfrm>
        </p:spPr>
        <p:txBody>
          <a:bodyPr>
            <a:normAutofit/>
          </a:bodyPr>
          <a:lstStyle/>
          <a:p>
            <a:pPr marL="0" indent="0">
              <a:buNone/>
            </a:pPr>
            <a:r>
              <a:rPr lang="en-US" sz="2400" dirty="0" smtClean="0"/>
              <a:t>“You have brains in your head. You have feet in your shoes. You can steer yourself in any direction you choose. You’re on your own. And you know what you know. Your are the guy  who’ll decide where to go.” –Dr. Suess</a:t>
            </a:r>
            <a:endParaRPr lang="en-US" sz="2400" dirty="0"/>
          </a:p>
        </p:txBody>
      </p:sp>
      <p:sp>
        <p:nvSpPr>
          <p:cNvPr id="4" name="WordArt 7"/>
          <p:cNvSpPr>
            <a:spLocks noChangeArrowheads="1" noChangeShapeType="1" noTextEdit="1"/>
          </p:cNvSpPr>
          <p:nvPr/>
        </p:nvSpPr>
        <p:spPr bwMode="auto">
          <a:xfrm>
            <a:off x="762000" y="1447800"/>
            <a:ext cx="7772400" cy="2655887"/>
          </a:xfrm>
          <a:prstGeom prst="rect">
            <a:avLst/>
          </a:prstGeom>
        </p:spPr>
        <p:txBody>
          <a:bodyPr wrap="none" fromWordArt="1">
            <a:prstTxWarp prst="textCascadeUp">
              <a:avLst>
                <a:gd name="adj" fmla="val 44444"/>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cs typeface="+mn-cs"/>
              </a:rPr>
              <a:t>WE MUST DO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586</TotalTime>
  <Words>3566</Words>
  <Application>Microsoft Office PowerPoint</Application>
  <PresentationFormat>On-screen Show (4:3)</PresentationFormat>
  <Paragraphs>600</Paragraphs>
  <Slides>84</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87" baseType="lpstr">
      <vt:lpstr>Trek</vt:lpstr>
      <vt:lpstr>Image</vt:lpstr>
      <vt:lpstr>Worksheet</vt:lpstr>
      <vt:lpstr>Tools to develop career academies in the 21st century</vt:lpstr>
      <vt:lpstr>Presented by</vt:lpstr>
      <vt:lpstr>Quiz</vt:lpstr>
      <vt:lpstr>Slide 4</vt:lpstr>
      <vt:lpstr>Slide 5</vt:lpstr>
      <vt:lpstr>Slide 6</vt:lpstr>
      <vt:lpstr>Slide 7</vt:lpstr>
      <vt:lpstr>Slide 8</vt:lpstr>
      <vt:lpstr>We can do better</vt:lpstr>
      <vt:lpstr>Slide 10</vt:lpstr>
      <vt:lpstr>the School District of Palm Beach county</vt:lpstr>
      <vt:lpstr>Slc research indicates</vt:lpstr>
      <vt:lpstr>Recent research</vt:lpstr>
      <vt:lpstr>Mdrc study summary</vt:lpstr>
      <vt:lpstr>What are the most important findings?</vt:lpstr>
      <vt:lpstr>Top schools in the nation</vt:lpstr>
      <vt:lpstr>GRADUATION RATES for career academy and non-academy sy 2008 </vt:lpstr>
      <vt:lpstr>GRADUATION RATES for career academy and non-academy sy 2008 </vt:lpstr>
      <vt:lpstr>GRADUATION RATES for career academy and non-academy sy 2008 </vt:lpstr>
      <vt:lpstr>GRADUATION RATES for career academy and non-academy sy 2008 </vt:lpstr>
      <vt:lpstr>Florida Comprehensive Achievement Test (FCAT)  Reading and Math Scores for 2008 Seniors</vt:lpstr>
      <vt:lpstr>Grade point average comparison for career academy and non-academy Sy 2008</vt:lpstr>
      <vt:lpstr>Comparison of percent of students graduating in 2006</vt:lpstr>
      <vt:lpstr>Slide 24</vt:lpstr>
      <vt:lpstr>Career &amp; technical education programs</vt:lpstr>
      <vt:lpstr>Getting started</vt:lpstr>
      <vt:lpstr>Establish your theme</vt:lpstr>
      <vt:lpstr>16 national career clusters</vt:lpstr>
      <vt:lpstr>What theme is the best fit?</vt:lpstr>
      <vt:lpstr>Ways to identify appropriate theme</vt:lpstr>
      <vt:lpstr>Slide 31</vt:lpstr>
      <vt:lpstr>Industry employment projections to 2015</vt:lpstr>
      <vt:lpstr>Industry employment projections to 2015</vt:lpstr>
      <vt:lpstr>Industry employment projections to 2015</vt:lpstr>
      <vt:lpstr>Industry employment projections to 2015</vt:lpstr>
      <vt:lpstr>Fastest-growing industries</vt:lpstr>
      <vt:lpstr>Industries gaining the most new jobs</vt:lpstr>
      <vt:lpstr>Career Academy Industry Certification</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Career Academy Industry Certification </vt:lpstr>
      <vt:lpstr>vision</vt:lpstr>
      <vt:lpstr>Program name</vt:lpstr>
      <vt:lpstr>support</vt:lpstr>
      <vt:lpstr>Parent involvement</vt:lpstr>
      <vt:lpstr>Program structure</vt:lpstr>
      <vt:lpstr>staffing</vt:lpstr>
      <vt:lpstr>staffing</vt:lpstr>
      <vt:lpstr>Student recruitment</vt:lpstr>
      <vt:lpstr>Financial matters</vt:lpstr>
      <vt:lpstr>Classroom design</vt:lpstr>
      <vt:lpstr>Slide 64</vt:lpstr>
      <vt:lpstr>Post-secondary articulation agreements</vt:lpstr>
      <vt:lpstr>Slide 66</vt:lpstr>
      <vt:lpstr>Real world connections</vt:lpstr>
      <vt:lpstr>Slide 68</vt:lpstr>
      <vt:lpstr>Why do we need business and community partners?</vt:lpstr>
      <vt:lpstr>Slide 70</vt:lpstr>
      <vt:lpstr>Strong partnerships</vt:lpstr>
      <vt:lpstr>Slide 72</vt:lpstr>
      <vt:lpstr>A business partnership is not about money</vt:lpstr>
      <vt:lpstr>Administrative issues</vt:lpstr>
      <vt:lpstr>Spread the news</vt:lpstr>
      <vt:lpstr>Tracking program progress</vt:lpstr>
      <vt:lpstr>Slide 77</vt:lpstr>
      <vt:lpstr>National standards of practice Self Assessment rubric</vt:lpstr>
      <vt:lpstr>Slide 79</vt:lpstr>
      <vt:lpstr>Key to academy success</vt:lpstr>
      <vt:lpstr>challenges</vt:lpstr>
      <vt:lpstr>Slide 82</vt:lpstr>
      <vt:lpstr>Congratulations to our nine nationally recognized academies</vt:lpstr>
      <vt:lpstr>Slide 84</vt:lpstr>
    </vt:vector>
  </TitlesOfParts>
  <Company>Palm Beach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to develop career academies in the 21st century</dc:title>
  <dc:creator>ramosbe</dc:creator>
  <cp:lastModifiedBy>ramosbe</cp:lastModifiedBy>
  <cp:revision>68</cp:revision>
  <dcterms:created xsi:type="dcterms:W3CDTF">2009-06-01T17:33:58Z</dcterms:created>
  <dcterms:modified xsi:type="dcterms:W3CDTF">2009-06-15T12:11:23Z</dcterms:modified>
</cp:coreProperties>
</file>