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03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61" r:id="rId5"/>
    <p:sldId id="258" r:id="rId6"/>
    <p:sldId id="262" r:id="rId7"/>
    <p:sldId id="259" r:id="rId8"/>
    <p:sldId id="263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4" r:id="rId17"/>
    <p:sldId id="285" r:id="rId18"/>
    <p:sldId id="294" r:id="rId19"/>
    <p:sldId id="290" r:id="rId20"/>
    <p:sldId id="287" r:id="rId21"/>
    <p:sldId id="288" r:id="rId22"/>
    <p:sldId id="292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>
        <p:scale>
          <a:sx n="46" d="100"/>
          <a:sy n="46" d="100"/>
        </p:scale>
        <p:origin x="-2880" y="-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3BD6A6-1105-44CB-A096-551CA06B1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73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40877E-FE08-4288-BB3E-A9E81729F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561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926507-FCB6-4E78-8B43-5ACC8233292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193944-B5AC-4C8D-8F40-74B36DE7A94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3994150"/>
            <a:ext cx="8716963" cy="1017588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5232400"/>
            <a:ext cx="8716963" cy="889000"/>
          </a:xfrm>
        </p:spPr>
        <p:txBody>
          <a:bodyPr/>
          <a:lstStyle>
            <a:lvl1pPr marL="0" indent="0" algn="ctr">
              <a:buFontTx/>
              <a:buNone/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2238"/>
            <a:ext cx="1905000" cy="2333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2238"/>
            <a:ext cx="2895600" cy="2333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2238"/>
            <a:ext cx="1905000" cy="2333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57F96A-69E6-491F-8B03-5CD1C2DF0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666F-9D7E-482F-ABEB-8860354D1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3763" y="68263"/>
            <a:ext cx="1749425" cy="6335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0725" y="68263"/>
            <a:ext cx="5100638" cy="6335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9F90-6A41-458E-AA07-72114957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68263"/>
            <a:ext cx="7002463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90725" y="1239838"/>
            <a:ext cx="3424238" cy="5164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7363" y="1239838"/>
            <a:ext cx="3425825" cy="5164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75C98-43CD-4ACD-8956-310CB9559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3994150"/>
            <a:ext cx="8716963" cy="1017588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5232400"/>
            <a:ext cx="8716963" cy="889000"/>
          </a:xfrm>
        </p:spPr>
        <p:txBody>
          <a:bodyPr/>
          <a:lstStyle>
            <a:lvl1pPr marL="0" indent="0" algn="ctr">
              <a:buFontTx/>
              <a:buNone/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2238"/>
            <a:ext cx="1905000" cy="2333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2238"/>
            <a:ext cx="2895600" cy="2333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2238"/>
            <a:ext cx="1905000" cy="2333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9A9B23-2DBB-4A59-971F-65103D5A7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6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875BA-F634-4189-9765-915F0D1E9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51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93008-883A-4257-A3A5-BC55FF2CC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70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0725" y="1239838"/>
            <a:ext cx="3424238" cy="5164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7363" y="1239838"/>
            <a:ext cx="3425825" cy="5164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5709-A817-45DB-ADCC-73F68BEF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491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0161-5642-4354-A5B0-114BED9A6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321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FA31-284D-4607-81CE-9DA2AAB22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99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7B8D-0A69-4358-BB42-8096ED6B6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90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392A9-683D-4676-821F-1DFF18A8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562EC-CA20-4DBD-A34D-51EC3CE7F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368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A34A0-4C08-40D4-A225-8F918157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662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909B-649B-4098-8FA2-A829CB955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268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3763" y="68263"/>
            <a:ext cx="1749425" cy="6335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0725" y="68263"/>
            <a:ext cx="5100638" cy="6335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8335-A9AE-4B9C-AC79-794DFF6A7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191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68263"/>
            <a:ext cx="7002463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90725" y="1239838"/>
            <a:ext cx="3424238" cy="5164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7363" y="1239838"/>
            <a:ext cx="3425825" cy="5164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5D30-5C59-4A92-8638-0F3C37B3E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03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725C-3CBF-402B-A601-F61F8668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0725" y="1239838"/>
            <a:ext cx="3424238" cy="5164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7363" y="1239838"/>
            <a:ext cx="3425825" cy="5164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12B2-2DEE-46F1-999E-D9C39E36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17A6-5753-4F55-9742-E13757D15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82902-827A-4D69-86DD-8A696D5F2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35C3-DC3B-4C58-A4D5-EAB9A5A10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D7E0-2BB5-4A77-9D05-5C36B9EE0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EF41-357E-44A9-B70F-A301AC51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0725" y="68263"/>
            <a:ext cx="70024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0725" y="1239838"/>
            <a:ext cx="7002463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51625"/>
            <a:ext cx="1905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1625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51625"/>
            <a:ext cx="1905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BE2A33-20FD-4B95-ABC5-C4A39F192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0725" y="68263"/>
            <a:ext cx="70024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0725" y="1239838"/>
            <a:ext cx="7002463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51625"/>
            <a:ext cx="1905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1625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51625"/>
            <a:ext cx="1905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8B7180-BDF3-4D16-B333-B5ADB0D83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9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3733800"/>
            <a:ext cx="8716963" cy="1017588"/>
          </a:xfrm>
        </p:spPr>
        <p:txBody>
          <a:bodyPr/>
          <a:lstStyle/>
          <a:p>
            <a:pPr eaLnBrk="1" hangingPunct="1">
              <a:defRPr/>
            </a:pPr>
            <a:r>
              <a:rPr lang="en-US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WV Career Technical Initiatives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663" y="4648200"/>
            <a:ext cx="8923337" cy="609600"/>
          </a:xfrm>
        </p:spPr>
        <p:txBody>
          <a:bodyPr/>
          <a:lstStyle/>
          <a:p>
            <a:pPr eaLnBrk="1" hangingPunct="1"/>
            <a:r>
              <a:rPr lang="en-US" sz="3000" b="1" dirty="0" smtClean="0"/>
              <a:t>Simulated Workplaces &amp; </a:t>
            </a:r>
            <a:r>
              <a:rPr lang="en-US" sz="3000" b="1" dirty="0" err="1" smtClean="0"/>
              <a:t>in|site</a:t>
            </a:r>
            <a:r>
              <a:rPr lang="en-US" sz="3000" b="1" dirty="0" smtClean="0"/>
              <a:t> (an easy button)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9550" y="5486400"/>
            <a:ext cx="8716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pPr algn="ctr">
              <a:spcBef>
                <a:spcPct val="20000"/>
              </a:spcBef>
            </a:pPr>
            <a:r>
              <a:rPr lang="en-US" sz="2000" b="1" dirty="0">
                <a:latin typeface="Candara" pitchFamily="34" charset="0"/>
              </a:rPr>
              <a:t>Dr. Kathy D’Antoni</a:t>
            </a:r>
          </a:p>
          <a:p>
            <a:pPr algn="ctr"/>
            <a:r>
              <a:rPr lang="en-US" sz="1400" dirty="0" smtClean="0"/>
              <a:t>Assistant </a:t>
            </a:r>
            <a:r>
              <a:rPr lang="en-US" sz="1400" dirty="0"/>
              <a:t>State Superintendent of </a:t>
            </a:r>
            <a:r>
              <a:rPr lang="en-US" sz="1400" dirty="0" smtClean="0"/>
              <a:t>Schools</a:t>
            </a:r>
          </a:p>
          <a:p>
            <a:pPr algn="ctr"/>
            <a:r>
              <a:rPr lang="en-US" sz="1400" dirty="0" smtClean="0"/>
              <a:t>West Virginia Department of Education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20200" cy="701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407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76200"/>
            <a:ext cx="9296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6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7463" y="0"/>
            <a:ext cx="9126538" cy="6858000"/>
          </a:xfrm>
        </p:spPr>
      </p:pic>
    </p:spTree>
    <p:extLst>
      <p:ext uri="{BB962C8B-B14F-4D97-AF65-F5344CB8AC3E}">
        <p14:creationId xmlns:p14="http://schemas.microsoft.com/office/powerpoint/2010/main" xmlns="" val="40932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3925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338" y="68263"/>
            <a:ext cx="7002462" cy="936625"/>
          </a:xfrm>
        </p:spPr>
        <p:txBody>
          <a:bodyPr/>
          <a:lstStyle/>
          <a:p>
            <a:pPr eaLnBrk="1" hangingPunct="1"/>
            <a:r>
              <a:rPr lang="en-US" sz="3500" b="1" smtClean="0">
                <a:latin typeface="Candara" pitchFamily="34" charset="0"/>
              </a:rPr>
              <a:t>REALITY CHECK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5025" y="1239838"/>
            <a:ext cx="7002463" cy="5164137"/>
          </a:xfrm>
        </p:spPr>
        <p:txBody>
          <a:bodyPr/>
          <a:lstStyle/>
          <a:p>
            <a:pPr eaLnBrk="1" hangingPunct="1"/>
            <a:r>
              <a:rPr lang="en-US" sz="2600" smtClean="0"/>
              <a:t>Employers comments on preparing students for success in the workplace.</a:t>
            </a:r>
            <a:endParaRPr lang="en-US" sz="2600" b="1" i="1" smtClean="0"/>
          </a:p>
          <a:p>
            <a:pPr eaLnBrk="1" hangingPunct="1"/>
            <a:endParaRPr lang="en-US" sz="2600" smtClean="0"/>
          </a:p>
        </p:txBody>
      </p:sp>
      <p:pic>
        <p:nvPicPr>
          <p:cNvPr id="4100" name="Picture 4" descr="PPP_CALPH_CLP_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257800"/>
            <a:ext cx="9779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PPP_IEDUC_CLP_CollegeCampus_01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2860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8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33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0725" y="685800"/>
            <a:ext cx="7002463" cy="5718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b="1" smtClean="0">
                <a:latin typeface="Candara" pitchFamily="34" charset="0"/>
              </a:rPr>
              <a:t>QUESTIONS</a:t>
            </a:r>
          </a:p>
        </p:txBody>
      </p:sp>
      <p:pic>
        <p:nvPicPr>
          <p:cNvPr id="24579" name="Picture 4" descr="PPP_CALPH_CLP_Q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5295900"/>
            <a:ext cx="7651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8" descr="White Ques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95338"/>
            <a:ext cx="7002463" cy="936625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Candara" pitchFamily="34" charset="0"/>
              </a:rPr>
              <a:t>DECISION MADE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105025" y="1209675"/>
            <a:ext cx="411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/>
              <a:t>  </a:t>
            </a:r>
            <a:endParaRPr lang="en-US" sz="2600" b="1">
              <a:solidFill>
                <a:srgbClr val="FFFFFF"/>
              </a:solidFill>
            </a:endParaRPr>
          </a:p>
        </p:txBody>
      </p:sp>
      <p:pic>
        <p:nvPicPr>
          <p:cNvPr id="5124" name="Picture 13" descr="PPP_CALPH_CLP_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5248275"/>
            <a:ext cx="8493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6705600" cy="5164138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endParaRPr lang="en-US" smtClean="0"/>
          </a:p>
          <a:p>
            <a:pPr marL="0" indent="0" algn="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r>
              <a:rPr lang="en-US" smtClean="0"/>
              <a:t>CHANGE THE CULTURE OF CAREER TECHNICAL EDUCATION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2065338" y="68263"/>
            <a:ext cx="7002462" cy="4351337"/>
          </a:xfrm>
        </p:spPr>
        <p:txBody>
          <a:bodyPr/>
          <a:lstStyle/>
          <a:p>
            <a:pPr algn="ctr" eaLnBrk="1" hangingPunct="1"/>
            <a:r>
              <a:rPr lang="en-US" sz="3500" b="1" smtClean="0">
                <a:latin typeface="Candara" pitchFamily="34" charset="0"/>
              </a:rPr>
              <a:t>SIMULATED WORKPLACES</a:t>
            </a:r>
          </a:p>
        </p:txBody>
      </p:sp>
      <p:pic>
        <p:nvPicPr>
          <p:cNvPr id="6147" name="Picture 6" descr="PPP_CALPH_CLP_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3" y="5029200"/>
            <a:ext cx="69373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10" descr="PPP_IEDUC_CLP_Diploma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4925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1950" y="3810000"/>
            <a:ext cx="1892300" cy="1874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1538" y="1295400"/>
            <a:ext cx="7002462" cy="2514600"/>
          </a:xfrm>
        </p:spPr>
        <p:txBody>
          <a:bodyPr/>
          <a:lstStyle/>
          <a:p>
            <a:pPr algn="ctr" eaLnBrk="1" hangingPunct="1"/>
            <a:r>
              <a:rPr lang="en-US" sz="3500" b="1" smtClean="0">
                <a:latin typeface="Candara" pitchFamily="34" charset="0"/>
              </a:rPr>
              <a:t>BUSINESS PROCESSES </a:t>
            </a:r>
            <a:br>
              <a:rPr lang="en-US" sz="3500" b="1" smtClean="0">
                <a:latin typeface="Candara" pitchFamily="34" charset="0"/>
              </a:rPr>
            </a:br>
            <a:r>
              <a:rPr lang="en-US" sz="3500" b="1" smtClean="0">
                <a:latin typeface="Candara" pitchFamily="34" charset="0"/>
              </a:rPr>
              <a:t>AND </a:t>
            </a:r>
            <a:br>
              <a:rPr lang="en-US" sz="3500" b="1" smtClean="0">
                <a:latin typeface="Candara" pitchFamily="34" charset="0"/>
              </a:rPr>
            </a:br>
            <a:r>
              <a:rPr lang="en-US" sz="3500" b="1" smtClean="0">
                <a:latin typeface="Candara" pitchFamily="34" charset="0"/>
              </a:rPr>
              <a:t>ENVIRONMENT </a:t>
            </a:r>
          </a:p>
        </p:txBody>
      </p:sp>
      <p:pic>
        <p:nvPicPr>
          <p:cNvPr id="7171" name="Picture 5" descr="PPP_IEDUC_CLP_LegalBooks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PPP_CALPH_CLP_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0"/>
            <a:ext cx="7572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267325"/>
            <a:ext cx="712788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 descr="C:\Users\kdantoni\AppData\Local\Microsoft\Windows\Temporary Internet Files\Content.IE5\DNN2WEBW\MP90038639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169229"/>
            <a:ext cx="2057400" cy="1981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7002463" cy="936625"/>
          </a:xfrm>
        </p:spPr>
        <p:txBody>
          <a:bodyPr/>
          <a:lstStyle/>
          <a:p>
            <a:pPr algn="ctr" eaLnBrk="1" hangingPunct="1"/>
            <a:r>
              <a:rPr lang="en-US" sz="3500" b="1" smtClean="0">
                <a:latin typeface="Candara" pitchFamily="34" charset="0"/>
              </a:rPr>
              <a:t>ADDITIONAL COMPONENT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5025" y="1220788"/>
            <a:ext cx="7002463" cy="51641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2600" dirty="0" smtClean="0"/>
          </a:p>
          <a:p>
            <a:pPr marL="0" indent="0" eaLnBrk="1" hangingPunct="1">
              <a:buFontTx/>
              <a:buNone/>
              <a:defRPr/>
            </a:pPr>
            <a:endParaRPr lang="en-US" sz="2600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en-US" sz="4800" dirty="0" smtClean="0"/>
              <a:t>TECHNICAL TEAMS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196" name="Picture 8" descr="PPP_CALPH_CLP_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24400"/>
            <a:ext cx="863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 descr="PPP_CALPH_CLP_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5441950"/>
            <a:ext cx="66516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676400"/>
            <a:ext cx="7002463" cy="3048000"/>
          </a:xfrm>
        </p:spPr>
        <p:txBody>
          <a:bodyPr/>
          <a:lstStyle/>
          <a:p>
            <a:pPr algn="ctr" eaLnBrk="1" hangingPunct="1"/>
            <a:r>
              <a:rPr lang="en-US" sz="3500" b="1" smtClean="0">
                <a:latin typeface="Candara" pitchFamily="34" charset="0"/>
              </a:rPr>
              <a:t>ANNOUNCING</a:t>
            </a:r>
            <a:br>
              <a:rPr lang="en-US" sz="3500" b="1" smtClean="0">
                <a:latin typeface="Candara" pitchFamily="34" charset="0"/>
              </a:rPr>
            </a:br>
            <a:r>
              <a:rPr lang="en-US" sz="3500" b="1" smtClean="0">
                <a:latin typeface="Candara" pitchFamily="34" charset="0"/>
              </a:rPr>
              <a:t/>
            </a:r>
            <a:br>
              <a:rPr lang="en-US" sz="3500" b="1" smtClean="0">
                <a:latin typeface="Candara" pitchFamily="34" charset="0"/>
              </a:rPr>
            </a:br>
            <a:r>
              <a:rPr lang="en-US" sz="8000" b="1" smtClean="0">
                <a:latin typeface="Candara" pitchFamily="34" charset="0"/>
              </a:rPr>
              <a:t>in|site </a:t>
            </a:r>
            <a:r>
              <a:rPr lang="en-US" sz="3500" b="1" smtClean="0">
                <a:latin typeface="Candara" pitchFamily="34" charset="0"/>
              </a:rPr>
              <a:t/>
            </a:r>
            <a:br>
              <a:rPr lang="en-US" sz="3500" b="1" smtClean="0">
                <a:latin typeface="Candara" pitchFamily="34" charset="0"/>
              </a:rPr>
            </a:br>
            <a:r>
              <a:rPr lang="en-US" sz="3500" b="1" smtClean="0">
                <a:latin typeface="Candara" pitchFamily="34" charset="0"/>
              </a:rPr>
              <a:t/>
            </a:r>
            <a:br>
              <a:rPr lang="en-US" sz="3500" b="1" smtClean="0">
                <a:latin typeface="Candara" pitchFamily="34" charset="0"/>
              </a:rPr>
            </a:br>
            <a:endParaRPr lang="en-US" sz="3500" b="1" smtClean="0">
              <a:latin typeface="Candara" pitchFamily="34" charset="0"/>
            </a:endParaRPr>
          </a:p>
        </p:txBody>
      </p:sp>
      <p:pic>
        <p:nvPicPr>
          <p:cNvPr id="9219" name="Picture 8" descr="PPP_CALPH_CLP_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00600"/>
            <a:ext cx="863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9800" y="-13855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P_SEDUC_TXT_Education_Definitio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P_SEDUC_TXT_Education_Defini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P_SEDUC_TXT_Education_Defini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SEDUC_TXT_Education_Defini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EDUC_TXT_Education_Defin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EDUC_TXT_Education_Defini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EDUC_TXT_Education_Defini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EDUC_TXT_Education_Defini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EDUC_TXT_Education_Defini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PP_SEDUC_TXT_Education_Definitio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P_SEDUC_TXT_Education_Defini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P_SEDUC_TXT_Education_Defini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SEDUC_TXT_Education_Defini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EDUC_TXT_Education_Defin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EDUC_TXT_Education_Defini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EDUC_TXT_Education_Defini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EDUC_TXT_Education_Defini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EDUC_TXT_Education_Defini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PPP_SEDUC_TXT_Education_Definition</Template>
  <TotalTime>753</TotalTime>
  <Words>62</Words>
  <Application>Microsoft Office PowerPoint</Application>
  <PresentationFormat>On-screen Show (4:3)</PresentationFormat>
  <Paragraphs>22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1_PPP_SEDUC_TXT_Education_Definition</vt:lpstr>
      <vt:lpstr>2_PPP_SEDUC_TXT_Education_Definition</vt:lpstr>
      <vt:lpstr>WV Career Technical Initiatives </vt:lpstr>
      <vt:lpstr>REALITY CHECK</vt:lpstr>
      <vt:lpstr>DECISION MADE</vt:lpstr>
      <vt:lpstr>SIMULATED WORKPLACES</vt:lpstr>
      <vt:lpstr>BUSINESS PROCESSES  AND  ENVIRONMENT </vt:lpstr>
      <vt:lpstr>ADDITIONAL COMPONENT</vt:lpstr>
      <vt:lpstr>ANNOUNCING  in|site 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WVHEPC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WVHEPC</dc:creator>
  <cp:lastModifiedBy>Laura</cp:lastModifiedBy>
  <cp:revision>48</cp:revision>
  <dcterms:created xsi:type="dcterms:W3CDTF">2008-06-24T13:29:39Z</dcterms:created>
  <dcterms:modified xsi:type="dcterms:W3CDTF">2013-04-13T20:08:40Z</dcterms:modified>
</cp:coreProperties>
</file>