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4"/>
    <p:sldMasterId id="2147483709" r:id="rId5"/>
    <p:sldMasterId id="214748371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OpenSans-regular.fntdata"/><Relationship Id="rId21" Type="http://schemas.openxmlformats.org/officeDocument/2006/relationships/slide" Target="slides/slide14.xml"/><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5"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5c002f176a_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5c002f176a_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5c002f176a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5c002f176a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5c002f176a_5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5c002f176a_5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5c4619f56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5c4619f56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5c4619f56d_1_13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5c4619f56d_1_138: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lang="en"/>
              <a:t>Speakers contact information </a:t>
            </a:r>
            <a:endParaRPr/>
          </a:p>
        </p:txBody>
      </p:sp>
      <p:sp>
        <p:nvSpPr>
          <p:cNvPr id="526" name="Google Shape;526;g25c4619f56d_1_138: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5c002f176a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5c002f176a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5c1a1045ff_2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5c1a1045ff_2_2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5c1a1045ff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5c1a1045ff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5c1a1045ff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25c1a1045ff_2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5c37645e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5c37645e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Reducing the career and technical education (CTE) teacher shortage requires a multifaceted approach that involves advocacy, research, and collaboration with various stakeholders. As a researcher aiming to provide advocacy, here are some steps you can take to address the CTE teacher shortage:</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Identify the Scope and Causes: B</a:t>
            </a:r>
            <a:r>
              <a:rPr lang="en" sz="1000">
                <a:solidFill>
                  <a:schemeClr val="dk1"/>
                </a:solidFill>
                <a:latin typeface="Times New Roman"/>
                <a:ea typeface="Times New Roman"/>
                <a:cs typeface="Times New Roman"/>
                <a:sym typeface="Times New Roman"/>
              </a:rPr>
              <a:t>egin by conducting comprehensive research to understand the extent of the CTE teacher shortage in different regions. Identify the root causes of the shortage, which may include low pay, lack of professional development opportunities, limited career advancement prospects, or negative perceptions about CTE teaching careers.</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Build a Network of Advocates:</a:t>
            </a:r>
            <a:r>
              <a:rPr lang="en" sz="1000">
                <a:solidFill>
                  <a:schemeClr val="dk1"/>
                </a:solidFill>
                <a:latin typeface="Times New Roman"/>
                <a:ea typeface="Times New Roman"/>
                <a:cs typeface="Times New Roman"/>
                <a:sym typeface="Times New Roman"/>
              </a:rPr>
              <a:t> Connect with other researchers, educators, policymakers, and organizations who are also concerned about the CTE teacher shortage. Collaborate and share insights to develop a united front for advocacy efforts.</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Raise Awareness: </a:t>
            </a:r>
            <a:r>
              <a:rPr lang="en" sz="1000">
                <a:solidFill>
                  <a:schemeClr val="dk1"/>
                </a:solidFill>
                <a:latin typeface="Times New Roman"/>
                <a:ea typeface="Times New Roman"/>
                <a:cs typeface="Times New Roman"/>
                <a:sym typeface="Times New Roman"/>
              </a:rPr>
              <a:t>Utilize various platforms, such as conferences, workshops, webinars, and social media, to raise awareness about the importance of CTE and the critical need for qualified teachers in this field. Educate the public, policymakers, and stakeholders about the impact of the shortage on students and the economy.</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Collect and Share Data: </a:t>
            </a:r>
            <a:r>
              <a:rPr lang="en" sz="1000">
                <a:solidFill>
                  <a:schemeClr val="dk1"/>
                </a:solidFill>
                <a:latin typeface="Times New Roman"/>
                <a:ea typeface="Times New Roman"/>
                <a:cs typeface="Times New Roman"/>
                <a:sym typeface="Times New Roman"/>
              </a:rPr>
              <a:t>Collect data on the shortage's impact on schools, students, and communities. This data will help illustrate the severity of the problem and provide evidence for the need for action. Publish research papers, reports, and articles to share your findings widely.</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 </a:t>
            </a:r>
            <a:r>
              <a:rPr b="1" lang="en" sz="1000">
                <a:solidFill>
                  <a:schemeClr val="dk1"/>
                </a:solidFill>
                <a:latin typeface="Times New Roman"/>
                <a:ea typeface="Times New Roman"/>
                <a:cs typeface="Times New Roman"/>
                <a:sym typeface="Times New Roman"/>
              </a:rPr>
              <a:t>Advocate for Policy Changes: </a:t>
            </a:r>
            <a:r>
              <a:rPr lang="en" sz="1000">
                <a:solidFill>
                  <a:schemeClr val="dk1"/>
                </a:solidFill>
                <a:latin typeface="Times New Roman"/>
                <a:ea typeface="Times New Roman"/>
                <a:cs typeface="Times New Roman"/>
                <a:sym typeface="Times New Roman"/>
              </a:rPr>
              <a:t>Engage with policymakers at the local, state, and federal levels to advocate for policy changes that support CTE teacher recruitment and retention. This could include increased funding for CTE programs, salary enhancements, improved professional development opportunities, and incentives for individuals considering CTE teaching careers.</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Promote Alternative Pathways to Teaching: </a:t>
            </a:r>
            <a:r>
              <a:rPr lang="en" sz="1000">
                <a:solidFill>
                  <a:schemeClr val="dk1"/>
                </a:solidFill>
                <a:latin typeface="Times New Roman"/>
                <a:ea typeface="Times New Roman"/>
                <a:cs typeface="Times New Roman"/>
                <a:sym typeface="Times New Roman"/>
              </a:rPr>
              <a:t>Advocate for alternative pathways to become a CTE teacher, such as streamlined certification processes, apprenticeship programs, or partnerships with industry professionals who want to transition into teaching.</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Collaborate with Educational Institutions: </a:t>
            </a:r>
            <a:r>
              <a:rPr lang="en" sz="1000">
                <a:solidFill>
                  <a:schemeClr val="dk1"/>
                </a:solidFill>
                <a:latin typeface="Times New Roman"/>
                <a:ea typeface="Times New Roman"/>
                <a:cs typeface="Times New Roman"/>
                <a:sym typeface="Times New Roman"/>
              </a:rPr>
              <a:t>Work closely with universities, colleges, and teacher preparation programs to ensure they are adequately preparing future CTE teachers for the demands of the profession. Advocate for relevant coursework, hands-on training, and support networks for aspiring CTE educators.</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Engage with Industry Partners: </a:t>
            </a:r>
            <a:r>
              <a:rPr lang="en" sz="1000">
                <a:solidFill>
                  <a:schemeClr val="dk1"/>
                </a:solidFill>
                <a:latin typeface="Times New Roman"/>
                <a:ea typeface="Times New Roman"/>
                <a:cs typeface="Times New Roman"/>
                <a:sym typeface="Times New Roman"/>
              </a:rPr>
              <a:t>Collaborate with local businesses and industries to promote the value of CTE education and its impact on the workforce. Encourage businesses to invest in CTE programs and create opportunities for teacher externships or internships to enhance educators' real-world knowledge.</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Support and Mentor CTE Teachers: </a:t>
            </a:r>
            <a:r>
              <a:rPr lang="en" sz="1000">
                <a:solidFill>
                  <a:schemeClr val="dk1"/>
                </a:solidFill>
                <a:latin typeface="Times New Roman"/>
                <a:ea typeface="Times New Roman"/>
                <a:cs typeface="Times New Roman"/>
                <a:sym typeface="Times New Roman"/>
              </a:rPr>
              <a:t>Offer support and mentorship programs for current CTE teachers to help improve job satisfaction and retention. Addressing the challenges they face and providing professional development opportunities can enhance their effectiveness and commitment to the profession.</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 Monitor Progress and Evaluate: C</a:t>
            </a:r>
            <a:r>
              <a:rPr lang="en" sz="1000">
                <a:solidFill>
                  <a:schemeClr val="dk1"/>
                </a:solidFill>
                <a:latin typeface="Times New Roman"/>
                <a:ea typeface="Times New Roman"/>
                <a:cs typeface="Times New Roman"/>
                <a:sym typeface="Times New Roman"/>
              </a:rPr>
              <a:t>ontinuously assess the impact of advocacy efforts and policy changes. Measure improvements in teacher recruitment, retention rates, student enrollment in CTE programs, and the overall perception of CTE teaching careers.</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Remember that reducing the CTE teacher shortage requires a sustained and collaborative effort. By combining research, advocacy, and partnerships, you can contribute to meaningful change in the field of career and technical education.</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bf62be10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5bf62be10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5c002f176a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5c002f176a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5c002f176a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5c002f176a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image" Target="../media/image1.jp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6.png"/><Relationship Id="rId3" Type="http://schemas.openxmlformats.org/officeDocument/2006/relationships/image" Target="../media/image1.jp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1.jp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29.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8.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g"/><Relationship Id="rId3" Type="http://schemas.openxmlformats.org/officeDocument/2006/relationships/image" Target="../media/image23.png"/><Relationship Id="rId4"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5.png"/><Relationship Id="rId4" Type="http://schemas.openxmlformats.org/officeDocument/2006/relationships/image" Target="../media/image2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30.png"/><Relationship Id="rId4"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p:cSld name="Presentation Title">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8" name="Google Shape;58;p14"/>
          <p:cNvSpPr/>
          <p:nvPr/>
        </p:nvSpPr>
        <p:spPr>
          <a:xfrm>
            <a:off x="0" y="4115765"/>
            <a:ext cx="9141714" cy="102966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pic>
        <p:nvPicPr>
          <p:cNvPr id="59" name="Google Shape;59;p14"/>
          <p:cNvPicPr preferRelativeResize="0"/>
          <p:nvPr/>
        </p:nvPicPr>
        <p:blipFill rotWithShape="1">
          <a:blip r:embed="rId3">
            <a:alphaModFix/>
          </a:blip>
          <a:srcRect b="0" l="434" r="0" t="7017"/>
          <a:stretch/>
        </p:blipFill>
        <p:spPr>
          <a:xfrm>
            <a:off x="3566160" y="4115765"/>
            <a:ext cx="2015881" cy="956511"/>
          </a:xfrm>
          <a:prstGeom prst="rect">
            <a:avLst/>
          </a:prstGeom>
          <a:noFill/>
          <a:ln>
            <a:noFill/>
          </a:ln>
        </p:spPr>
      </p:pic>
      <p:pic>
        <p:nvPicPr>
          <p:cNvPr id="60" name="Google Shape;60;p14"/>
          <p:cNvPicPr preferRelativeResize="0"/>
          <p:nvPr/>
        </p:nvPicPr>
        <p:blipFill rotWithShape="1">
          <a:blip r:embed="rId4">
            <a:alphaModFix/>
          </a:blip>
          <a:srcRect b="-3" l="18322" r="0" t="4"/>
          <a:stretch/>
        </p:blipFill>
        <p:spPr>
          <a:xfrm flipH="1" rot="10800000">
            <a:off x="-2287" y="4613451"/>
            <a:ext cx="3484034" cy="34289"/>
          </a:xfrm>
          <a:prstGeom prst="rect">
            <a:avLst/>
          </a:prstGeom>
          <a:noFill/>
          <a:ln>
            <a:noFill/>
          </a:ln>
        </p:spPr>
      </p:pic>
      <p:pic>
        <p:nvPicPr>
          <p:cNvPr id="61" name="Google Shape;61;p14"/>
          <p:cNvPicPr preferRelativeResize="0"/>
          <p:nvPr/>
        </p:nvPicPr>
        <p:blipFill rotWithShape="1">
          <a:blip r:embed="rId4">
            <a:alphaModFix/>
          </a:blip>
          <a:srcRect b="-3" l="0" r="18322" t="4"/>
          <a:stretch/>
        </p:blipFill>
        <p:spPr>
          <a:xfrm flipH="1" rot="10800000">
            <a:off x="5657680" y="4617454"/>
            <a:ext cx="3484034" cy="34289"/>
          </a:xfrm>
          <a:prstGeom prst="rect">
            <a:avLst/>
          </a:prstGeom>
          <a:noFill/>
          <a:ln>
            <a:noFill/>
          </a:ln>
        </p:spPr>
      </p:pic>
      <p:sp>
        <p:nvSpPr>
          <p:cNvPr id="62" name="Google Shape;62;p14"/>
          <p:cNvSpPr txBox="1"/>
          <p:nvPr>
            <p:ph idx="1" type="body"/>
          </p:nvPr>
        </p:nvSpPr>
        <p:spPr>
          <a:xfrm>
            <a:off x="1607902" y="1984414"/>
            <a:ext cx="5925910" cy="47350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0E2E58"/>
              </a:buClr>
              <a:buSzPts val="4100"/>
              <a:buNone/>
              <a:defRPr b="0" sz="4100">
                <a:solidFill>
                  <a:srgbClr val="0E2E58"/>
                </a:solidFill>
                <a:latin typeface="Calibri"/>
                <a:ea typeface="Calibri"/>
                <a:cs typeface="Calibri"/>
                <a:sym typeface="Calibri"/>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4"/>
          <p:cNvSpPr txBox="1"/>
          <p:nvPr>
            <p:ph idx="2" type="body"/>
          </p:nvPr>
        </p:nvSpPr>
        <p:spPr>
          <a:xfrm>
            <a:off x="3202781" y="2571750"/>
            <a:ext cx="2759869" cy="492919"/>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0E2E58"/>
              </a:buClr>
              <a:buSzPts val="1800"/>
              <a:buNone/>
              <a:defRPr i="1" sz="1800">
                <a:solidFill>
                  <a:srgbClr val="0E2E58"/>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age 3">
  <p:cSld name="Photo Page 3">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0" l="0" r="0" t="0"/>
          <a:stretch/>
        </p:blipFill>
        <p:spPr>
          <a:xfrm rot="5400000">
            <a:off x="4000500" y="1"/>
            <a:ext cx="5143500" cy="5143500"/>
          </a:xfrm>
          <a:prstGeom prst="rect">
            <a:avLst/>
          </a:prstGeom>
          <a:noFill/>
          <a:ln>
            <a:noFill/>
          </a:ln>
        </p:spPr>
      </p:pic>
      <p:pic>
        <p:nvPicPr>
          <p:cNvPr id="66" name="Google Shape;66;p15"/>
          <p:cNvPicPr preferRelativeResize="0"/>
          <p:nvPr/>
        </p:nvPicPr>
        <p:blipFill rotWithShape="1">
          <a:blip r:embed="rId3">
            <a:alphaModFix/>
          </a:blip>
          <a:srcRect b="0" l="0" r="0" t="0"/>
          <a:stretch/>
        </p:blipFill>
        <p:spPr>
          <a:xfrm>
            <a:off x="-598543" y="838213"/>
            <a:ext cx="3713702" cy="38389"/>
          </a:xfrm>
          <a:prstGeom prst="rect">
            <a:avLst/>
          </a:prstGeom>
          <a:noFill/>
          <a:ln>
            <a:noFill/>
          </a:ln>
        </p:spPr>
      </p:pic>
      <p:sp>
        <p:nvSpPr>
          <p:cNvPr id="67" name="Google Shape;67;p15"/>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15"/>
          <p:cNvSpPr txBox="1"/>
          <p:nvPr>
            <p:ph idx="2" type="body"/>
          </p:nvPr>
        </p:nvSpPr>
        <p:spPr>
          <a:xfrm>
            <a:off x="545577" y="1299819"/>
            <a:ext cx="3036674" cy="3005468"/>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rgbClr val="7F7F7F"/>
              </a:buClr>
              <a:buSzPts val="1500"/>
              <a:buChar char="•"/>
              <a:defRPr sz="1500">
                <a:solidFill>
                  <a:srgbClr val="7F7F7F"/>
                </a:solidFill>
              </a:defRPr>
            </a:lvl1pPr>
            <a:lvl2pPr indent="-311150" lvl="1" marL="914400" algn="l">
              <a:lnSpc>
                <a:spcPct val="90000"/>
              </a:lnSpc>
              <a:spcBef>
                <a:spcPts val="400"/>
              </a:spcBef>
              <a:spcAft>
                <a:spcPts val="0"/>
              </a:spcAft>
              <a:buClr>
                <a:srgbClr val="7F7F7F"/>
              </a:buClr>
              <a:buSzPts val="1300"/>
              <a:buChar char="•"/>
              <a:defRPr sz="1300">
                <a:solidFill>
                  <a:srgbClr val="7F7F7F"/>
                </a:solidFill>
              </a:defRPr>
            </a:lvl2pPr>
            <a:lvl3pPr indent="-298450" lvl="2" marL="1371600" algn="l">
              <a:lnSpc>
                <a:spcPct val="90000"/>
              </a:lnSpc>
              <a:spcBef>
                <a:spcPts val="400"/>
              </a:spcBef>
              <a:spcAft>
                <a:spcPts val="0"/>
              </a:spcAft>
              <a:buClr>
                <a:srgbClr val="7F7F7F"/>
              </a:buClr>
              <a:buSzPts val="1100"/>
              <a:buChar char="•"/>
              <a:defRPr sz="1100">
                <a:solidFill>
                  <a:srgbClr val="7F7F7F"/>
                </a:solidFill>
              </a:defRPr>
            </a:lvl3pPr>
            <a:lvl4pPr indent="-285750" lvl="3" marL="1828800" algn="l">
              <a:lnSpc>
                <a:spcPct val="90000"/>
              </a:lnSpc>
              <a:spcBef>
                <a:spcPts val="400"/>
              </a:spcBef>
              <a:spcAft>
                <a:spcPts val="0"/>
              </a:spcAft>
              <a:buClr>
                <a:srgbClr val="7F7F7F"/>
              </a:buClr>
              <a:buSzPts val="900"/>
              <a:buChar char="•"/>
              <a:defRPr sz="900">
                <a:solidFill>
                  <a:srgbClr val="7F7F7F"/>
                </a:solidFill>
              </a:defRPr>
            </a:lvl4pPr>
            <a:lvl5pPr indent="-285750" lvl="4" marL="2286000" algn="l">
              <a:lnSpc>
                <a:spcPct val="90000"/>
              </a:lnSpc>
              <a:spcBef>
                <a:spcPts val="400"/>
              </a:spcBef>
              <a:spcAft>
                <a:spcPts val="0"/>
              </a:spcAft>
              <a:buClr>
                <a:srgbClr val="7F7F7F"/>
              </a:buClr>
              <a:buSzPts val="900"/>
              <a:buChar char="•"/>
              <a:defRPr sz="9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15"/>
          <p:cNvSpPr/>
          <p:nvPr>
            <p:ph idx="3" type="pic"/>
          </p:nvPr>
        </p:nvSpPr>
        <p:spPr>
          <a:xfrm>
            <a:off x="4157583" y="1299819"/>
            <a:ext cx="4527947" cy="3110256"/>
          </a:xfrm>
          <a:prstGeom prst="rect">
            <a:avLst/>
          </a:prstGeom>
          <a:noFill/>
          <a:ln>
            <a:noFill/>
          </a:ln>
        </p:spPr>
      </p:sp>
      <p:pic>
        <p:nvPicPr>
          <p:cNvPr id="70" name="Google Shape;70;p15"/>
          <p:cNvPicPr preferRelativeResize="0"/>
          <p:nvPr/>
        </p:nvPicPr>
        <p:blipFill rotWithShape="1">
          <a:blip r:embed="rId4">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ge">
  <p:cSld name="Text Page">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b="0" l="0" r="0" t="0"/>
          <a:stretch/>
        </p:blipFill>
        <p:spPr>
          <a:xfrm>
            <a:off x="0" y="838213"/>
            <a:ext cx="3713702" cy="38389"/>
          </a:xfrm>
          <a:prstGeom prst="rect">
            <a:avLst/>
          </a:prstGeom>
          <a:noFill/>
          <a:ln>
            <a:noFill/>
          </a:ln>
        </p:spPr>
      </p:pic>
      <p:sp>
        <p:nvSpPr>
          <p:cNvPr id="73" name="Google Shape;73;p16"/>
          <p:cNvSpPr txBox="1"/>
          <p:nvPr>
            <p:ph idx="1" type="body"/>
          </p:nvPr>
        </p:nvSpPr>
        <p:spPr>
          <a:xfrm>
            <a:off x="657237" y="343551"/>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16"/>
          <p:cNvSpPr txBox="1"/>
          <p:nvPr>
            <p:ph idx="2" type="body"/>
          </p:nvPr>
        </p:nvSpPr>
        <p:spPr>
          <a:xfrm>
            <a:off x="657237" y="1010583"/>
            <a:ext cx="6345821" cy="3445669"/>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7F7F7F"/>
              </a:buClr>
              <a:buSzPts val="1800"/>
              <a:buChar char="•"/>
              <a:defRPr sz="1800">
                <a:solidFill>
                  <a:srgbClr val="7F7F7F"/>
                </a:solidFill>
              </a:defRPr>
            </a:lvl1pPr>
            <a:lvl2pPr indent="-323850" lvl="1" marL="914400" algn="l">
              <a:lnSpc>
                <a:spcPct val="90000"/>
              </a:lnSpc>
              <a:spcBef>
                <a:spcPts val="400"/>
              </a:spcBef>
              <a:spcAft>
                <a:spcPts val="0"/>
              </a:spcAft>
              <a:buClr>
                <a:srgbClr val="7F7F7F"/>
              </a:buClr>
              <a:buSzPts val="1500"/>
              <a:buChar char="•"/>
              <a:defRPr sz="1500">
                <a:solidFill>
                  <a:srgbClr val="7F7F7F"/>
                </a:solidFill>
              </a:defRPr>
            </a:lvl2pPr>
            <a:lvl3pPr indent="-304800" lvl="2" marL="1371600" algn="l">
              <a:lnSpc>
                <a:spcPct val="90000"/>
              </a:lnSpc>
              <a:spcBef>
                <a:spcPts val="400"/>
              </a:spcBef>
              <a:spcAft>
                <a:spcPts val="0"/>
              </a:spcAft>
              <a:buClr>
                <a:srgbClr val="7F7F7F"/>
              </a:buClr>
              <a:buSzPts val="1200"/>
              <a:buChar char="•"/>
              <a:defRPr sz="1200">
                <a:solidFill>
                  <a:srgbClr val="7F7F7F"/>
                </a:solidFill>
              </a:defRPr>
            </a:lvl3pPr>
            <a:lvl4pPr indent="-298450" lvl="3" marL="1828800" algn="l">
              <a:lnSpc>
                <a:spcPct val="90000"/>
              </a:lnSpc>
              <a:spcBef>
                <a:spcPts val="400"/>
              </a:spcBef>
              <a:spcAft>
                <a:spcPts val="0"/>
              </a:spcAft>
              <a:buClr>
                <a:srgbClr val="7F7F7F"/>
              </a:buClr>
              <a:buSzPts val="1100"/>
              <a:buChar char="•"/>
              <a:defRPr sz="1100">
                <a:solidFill>
                  <a:srgbClr val="7F7F7F"/>
                </a:solidFill>
              </a:defRPr>
            </a:lvl4pPr>
            <a:lvl5pPr indent="-298450" lvl="4" marL="2286000" algn="l">
              <a:lnSpc>
                <a:spcPct val="90000"/>
              </a:lnSpc>
              <a:spcBef>
                <a:spcPts val="400"/>
              </a:spcBef>
              <a:spcAft>
                <a:spcPts val="0"/>
              </a:spcAft>
              <a:buClr>
                <a:srgbClr val="7F7F7F"/>
              </a:buClr>
              <a:buSzPts val="1100"/>
              <a:buChar char="•"/>
              <a:defRPr sz="11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5" name="Google Shape;75;p16"/>
          <p:cNvPicPr preferRelativeResize="0"/>
          <p:nvPr/>
        </p:nvPicPr>
        <p:blipFill rotWithShape="1">
          <a:blip r:embed="rId3">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age 5">
  <p:cSld name="Photo Page 5">
    <p:spTree>
      <p:nvGrpSpPr>
        <p:cNvPr id="80" name="Shape 80"/>
        <p:cNvGrpSpPr/>
        <p:nvPr/>
      </p:nvGrpSpPr>
      <p:grpSpPr>
        <a:xfrm>
          <a:off x="0" y="0"/>
          <a:ext cx="0" cy="0"/>
          <a:chOff x="0" y="0"/>
          <a:chExt cx="0" cy="0"/>
        </a:xfrm>
      </p:grpSpPr>
      <p:pic>
        <p:nvPicPr>
          <p:cNvPr id="81" name="Google Shape;81;p18"/>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sp>
        <p:nvSpPr>
          <p:cNvPr id="82" name="Google Shape;82;p18"/>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18"/>
          <p:cNvSpPr txBox="1"/>
          <p:nvPr>
            <p:ph idx="2" type="body"/>
          </p:nvPr>
        </p:nvSpPr>
        <p:spPr>
          <a:xfrm>
            <a:off x="545577" y="1299819"/>
            <a:ext cx="3036674" cy="3005468"/>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rgbClr val="7F7F7F"/>
              </a:buClr>
              <a:buSzPts val="1500"/>
              <a:buChar char="•"/>
              <a:defRPr sz="1500">
                <a:solidFill>
                  <a:srgbClr val="7F7F7F"/>
                </a:solidFill>
              </a:defRPr>
            </a:lvl1pPr>
            <a:lvl2pPr indent="-311150" lvl="1" marL="914400" algn="l">
              <a:lnSpc>
                <a:spcPct val="90000"/>
              </a:lnSpc>
              <a:spcBef>
                <a:spcPts val="400"/>
              </a:spcBef>
              <a:spcAft>
                <a:spcPts val="0"/>
              </a:spcAft>
              <a:buClr>
                <a:srgbClr val="7F7F7F"/>
              </a:buClr>
              <a:buSzPts val="1300"/>
              <a:buChar char="•"/>
              <a:defRPr sz="1300">
                <a:solidFill>
                  <a:srgbClr val="7F7F7F"/>
                </a:solidFill>
              </a:defRPr>
            </a:lvl2pPr>
            <a:lvl3pPr indent="-298450" lvl="2" marL="1371600" algn="l">
              <a:lnSpc>
                <a:spcPct val="90000"/>
              </a:lnSpc>
              <a:spcBef>
                <a:spcPts val="400"/>
              </a:spcBef>
              <a:spcAft>
                <a:spcPts val="0"/>
              </a:spcAft>
              <a:buClr>
                <a:srgbClr val="7F7F7F"/>
              </a:buClr>
              <a:buSzPts val="1100"/>
              <a:buChar char="•"/>
              <a:defRPr sz="1100">
                <a:solidFill>
                  <a:srgbClr val="7F7F7F"/>
                </a:solidFill>
              </a:defRPr>
            </a:lvl3pPr>
            <a:lvl4pPr indent="-285750" lvl="3" marL="1828800" algn="l">
              <a:lnSpc>
                <a:spcPct val="90000"/>
              </a:lnSpc>
              <a:spcBef>
                <a:spcPts val="400"/>
              </a:spcBef>
              <a:spcAft>
                <a:spcPts val="0"/>
              </a:spcAft>
              <a:buClr>
                <a:srgbClr val="7F7F7F"/>
              </a:buClr>
              <a:buSzPts val="900"/>
              <a:buChar char="•"/>
              <a:defRPr sz="900">
                <a:solidFill>
                  <a:srgbClr val="7F7F7F"/>
                </a:solidFill>
              </a:defRPr>
            </a:lvl4pPr>
            <a:lvl5pPr indent="-285750" lvl="4" marL="2286000" algn="l">
              <a:lnSpc>
                <a:spcPct val="90000"/>
              </a:lnSpc>
              <a:spcBef>
                <a:spcPts val="400"/>
              </a:spcBef>
              <a:spcAft>
                <a:spcPts val="0"/>
              </a:spcAft>
              <a:buClr>
                <a:srgbClr val="7F7F7F"/>
              </a:buClr>
              <a:buSzPts val="900"/>
              <a:buChar char="•"/>
              <a:defRPr sz="9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8"/>
          <p:cNvSpPr/>
          <p:nvPr/>
        </p:nvSpPr>
        <p:spPr>
          <a:xfrm>
            <a:off x="4576572" y="0"/>
            <a:ext cx="4567428" cy="514039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 name="Google Shape;85;p18"/>
          <p:cNvSpPr/>
          <p:nvPr>
            <p:ph idx="3" type="pic"/>
          </p:nvPr>
        </p:nvSpPr>
        <p:spPr>
          <a:xfrm>
            <a:off x="6855715" y="3425890"/>
            <a:ext cx="2283714" cy="1714500"/>
          </a:xfrm>
          <a:prstGeom prst="rect">
            <a:avLst/>
          </a:prstGeom>
          <a:solidFill>
            <a:schemeClr val="lt1"/>
          </a:solidFill>
          <a:ln>
            <a:noFill/>
          </a:ln>
        </p:spPr>
      </p:sp>
      <p:sp>
        <p:nvSpPr>
          <p:cNvPr id="86" name="Google Shape;86;p18"/>
          <p:cNvSpPr/>
          <p:nvPr>
            <p:ph idx="4" type="pic"/>
          </p:nvPr>
        </p:nvSpPr>
        <p:spPr>
          <a:xfrm>
            <a:off x="4575059" y="1708280"/>
            <a:ext cx="2282169" cy="1714500"/>
          </a:xfrm>
          <a:prstGeom prst="rect">
            <a:avLst/>
          </a:prstGeom>
          <a:solidFill>
            <a:schemeClr val="lt1"/>
          </a:solidFill>
          <a:ln>
            <a:noFill/>
          </a:ln>
        </p:spPr>
      </p:sp>
      <p:sp>
        <p:nvSpPr>
          <p:cNvPr id="87" name="Google Shape;87;p18"/>
          <p:cNvSpPr/>
          <p:nvPr>
            <p:ph idx="5" type="pic"/>
          </p:nvPr>
        </p:nvSpPr>
        <p:spPr>
          <a:xfrm>
            <a:off x="6860286" y="-1"/>
            <a:ext cx="2283714" cy="1714500"/>
          </a:xfrm>
          <a:prstGeom prst="rect">
            <a:avLst/>
          </a:prstGeom>
          <a:solidFill>
            <a:schemeClr val="lt1"/>
          </a:solidFill>
          <a:ln>
            <a:noFill/>
          </a:ln>
        </p:spPr>
      </p:sp>
      <p:sp>
        <p:nvSpPr>
          <p:cNvPr id="88" name="Google Shape;88;p18"/>
          <p:cNvSpPr txBox="1"/>
          <p:nvPr>
            <p:ph idx="6" type="body"/>
          </p:nvPr>
        </p:nvSpPr>
        <p:spPr>
          <a:xfrm>
            <a:off x="6998799" y="2261681"/>
            <a:ext cx="1999059" cy="708551"/>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8"/>
          <p:cNvSpPr txBox="1"/>
          <p:nvPr>
            <p:ph idx="7" type="body"/>
          </p:nvPr>
        </p:nvSpPr>
        <p:spPr>
          <a:xfrm>
            <a:off x="4718899" y="522325"/>
            <a:ext cx="1999059" cy="708551"/>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18"/>
          <p:cNvSpPr txBox="1"/>
          <p:nvPr>
            <p:ph idx="8" type="body"/>
          </p:nvPr>
        </p:nvSpPr>
        <p:spPr>
          <a:xfrm>
            <a:off x="4718899" y="3927309"/>
            <a:ext cx="1999059" cy="708551"/>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91" name="Google Shape;91;p18"/>
          <p:cNvPicPr preferRelativeResize="0"/>
          <p:nvPr/>
        </p:nvPicPr>
        <p:blipFill rotWithShape="1">
          <a:blip r:embed="rId3">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19"/>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5" name="Google Shape;95;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 name="Google Shape;100;p2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 name="Google Shape;101;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21"/>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 name="Google Shape;106;p21"/>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07" name="Google Shape;107;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2" name="Google Shape;112;p22"/>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22"/>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23"/>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23"/>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0" name="Google Shape;120;p23"/>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23"/>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2" name="Google Shape;122;p23"/>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3" name="Google Shape;133;p25"/>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34" name="Google Shape;134;p2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35" name="Google Shape;135;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6" name="Google Shape;136;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26"/>
          <p:cNvSpPr/>
          <p:nvPr>
            <p:ph idx="2" type="pic"/>
          </p:nvPr>
        </p:nvSpPr>
        <p:spPr>
          <a:xfrm>
            <a:off x="3887391" y="740569"/>
            <a:ext cx="4629150" cy="3655219"/>
          </a:xfrm>
          <a:prstGeom prst="rect">
            <a:avLst/>
          </a:prstGeom>
          <a:noFill/>
          <a:ln>
            <a:noFill/>
          </a:ln>
        </p:spPr>
      </p:sp>
      <p:sp>
        <p:nvSpPr>
          <p:cNvPr id="141" name="Google Shape;141;p2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2" name="Google Shape;142;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4" name="Google Shape;144;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7" name="Google Shape;147;p27"/>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8" name="Google Shape;148;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9" name="Google Shape;149;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0" name="Google Shape;150;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28"/>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3" name="Google Shape;153;p28"/>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4" name="Google Shape;154;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resentation Title">
  <p:cSld name="2_Presentation Title">
    <p:spTree>
      <p:nvGrpSpPr>
        <p:cNvPr id="157"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b="0" l="0" r="0" t="0"/>
          <a:stretch/>
        </p:blipFill>
        <p:spPr>
          <a:xfrm>
            <a:off x="0" y="0"/>
            <a:ext cx="9141714" cy="5143500"/>
          </a:xfrm>
          <a:prstGeom prst="rect">
            <a:avLst/>
          </a:prstGeom>
          <a:noFill/>
          <a:ln>
            <a:noFill/>
          </a:ln>
        </p:spPr>
      </p:pic>
      <p:sp>
        <p:nvSpPr>
          <p:cNvPr id="159" name="Google Shape;159;p29"/>
          <p:cNvSpPr txBox="1"/>
          <p:nvPr>
            <p:ph idx="1" type="body"/>
          </p:nvPr>
        </p:nvSpPr>
        <p:spPr>
          <a:xfrm>
            <a:off x="1607902" y="1984414"/>
            <a:ext cx="5925910" cy="47350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4100"/>
              <a:buNone/>
              <a:defRPr b="0" sz="4100">
                <a:solidFill>
                  <a:schemeClr val="lt1"/>
                </a:solidFill>
                <a:latin typeface="Calibri"/>
                <a:ea typeface="Calibri"/>
                <a:cs typeface="Calibri"/>
                <a:sym typeface="Calibri"/>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29"/>
          <p:cNvSpPr txBox="1"/>
          <p:nvPr>
            <p:ph idx="2" type="body"/>
          </p:nvPr>
        </p:nvSpPr>
        <p:spPr>
          <a:xfrm>
            <a:off x="3202781" y="2571750"/>
            <a:ext cx="2759869" cy="492919"/>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800"/>
              <a:buNone/>
              <a:defRPr i="1" sz="1800">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29"/>
          <p:cNvSpPr/>
          <p:nvPr/>
        </p:nvSpPr>
        <p:spPr>
          <a:xfrm>
            <a:off x="0" y="4115765"/>
            <a:ext cx="9141714" cy="102966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Calibri"/>
              <a:ea typeface="Calibri"/>
              <a:cs typeface="Calibri"/>
              <a:sym typeface="Calibri"/>
            </a:endParaRPr>
          </a:p>
        </p:txBody>
      </p:sp>
      <p:pic>
        <p:nvPicPr>
          <p:cNvPr id="162" name="Google Shape;162;p29"/>
          <p:cNvPicPr preferRelativeResize="0"/>
          <p:nvPr/>
        </p:nvPicPr>
        <p:blipFill rotWithShape="1">
          <a:blip r:embed="rId3">
            <a:alphaModFix/>
          </a:blip>
          <a:srcRect b="0" l="434" r="0" t="7017"/>
          <a:stretch/>
        </p:blipFill>
        <p:spPr>
          <a:xfrm>
            <a:off x="3566160" y="4115765"/>
            <a:ext cx="2015881" cy="956511"/>
          </a:xfrm>
          <a:prstGeom prst="rect">
            <a:avLst/>
          </a:prstGeom>
          <a:noFill/>
          <a:ln>
            <a:noFill/>
          </a:ln>
        </p:spPr>
      </p:pic>
      <p:pic>
        <p:nvPicPr>
          <p:cNvPr id="163" name="Google Shape;163;p29"/>
          <p:cNvPicPr preferRelativeResize="0"/>
          <p:nvPr/>
        </p:nvPicPr>
        <p:blipFill rotWithShape="1">
          <a:blip r:embed="rId4">
            <a:alphaModFix/>
          </a:blip>
          <a:srcRect b="-3" l="18322" r="0" t="4"/>
          <a:stretch/>
        </p:blipFill>
        <p:spPr>
          <a:xfrm flipH="1" rot="10800000">
            <a:off x="-2287" y="4613451"/>
            <a:ext cx="3484034" cy="34289"/>
          </a:xfrm>
          <a:prstGeom prst="rect">
            <a:avLst/>
          </a:prstGeom>
          <a:noFill/>
          <a:ln>
            <a:noFill/>
          </a:ln>
        </p:spPr>
      </p:pic>
      <p:pic>
        <p:nvPicPr>
          <p:cNvPr id="164" name="Google Shape;164;p29"/>
          <p:cNvPicPr preferRelativeResize="0"/>
          <p:nvPr/>
        </p:nvPicPr>
        <p:blipFill rotWithShape="1">
          <a:blip r:embed="rId4">
            <a:alphaModFix/>
          </a:blip>
          <a:srcRect b="-3" l="0" r="18322" t="4"/>
          <a:stretch/>
        </p:blipFill>
        <p:spPr>
          <a:xfrm flipH="1" rot="10800000">
            <a:off x="5657680" y="4617454"/>
            <a:ext cx="3484034" cy="3428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Title">
  <p:cSld name="1_Presentation Title">
    <p:spTree>
      <p:nvGrpSpPr>
        <p:cNvPr id="165"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b="0" l="0" r="0" t="0"/>
          <a:stretch/>
        </p:blipFill>
        <p:spPr>
          <a:xfrm>
            <a:off x="0" y="0"/>
            <a:ext cx="9141714" cy="5143500"/>
          </a:xfrm>
          <a:prstGeom prst="rect">
            <a:avLst/>
          </a:prstGeom>
          <a:noFill/>
          <a:ln>
            <a:noFill/>
          </a:ln>
        </p:spPr>
      </p:pic>
      <p:sp>
        <p:nvSpPr>
          <p:cNvPr id="167" name="Google Shape;167;p30"/>
          <p:cNvSpPr txBox="1"/>
          <p:nvPr>
            <p:ph idx="1" type="body"/>
          </p:nvPr>
        </p:nvSpPr>
        <p:spPr>
          <a:xfrm>
            <a:off x="1607902" y="1984414"/>
            <a:ext cx="5925910" cy="47350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4100"/>
              <a:buNone/>
              <a:defRPr b="0" sz="4100">
                <a:solidFill>
                  <a:schemeClr val="lt1"/>
                </a:solidFill>
                <a:latin typeface="Calibri"/>
                <a:ea typeface="Calibri"/>
                <a:cs typeface="Calibri"/>
                <a:sym typeface="Calibri"/>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30"/>
          <p:cNvSpPr txBox="1"/>
          <p:nvPr>
            <p:ph idx="2" type="body"/>
          </p:nvPr>
        </p:nvSpPr>
        <p:spPr>
          <a:xfrm>
            <a:off x="3202781" y="2571750"/>
            <a:ext cx="2759869" cy="492919"/>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800"/>
              <a:buNone/>
              <a:defRPr i="1" sz="1800">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p30"/>
          <p:cNvSpPr/>
          <p:nvPr/>
        </p:nvSpPr>
        <p:spPr>
          <a:xfrm>
            <a:off x="0" y="4115765"/>
            <a:ext cx="9141714" cy="102966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Calibri"/>
              <a:ea typeface="Calibri"/>
              <a:cs typeface="Calibri"/>
              <a:sym typeface="Calibri"/>
            </a:endParaRPr>
          </a:p>
        </p:txBody>
      </p:sp>
      <p:pic>
        <p:nvPicPr>
          <p:cNvPr id="170" name="Google Shape;170;p30"/>
          <p:cNvPicPr preferRelativeResize="0"/>
          <p:nvPr/>
        </p:nvPicPr>
        <p:blipFill rotWithShape="1">
          <a:blip r:embed="rId3">
            <a:alphaModFix/>
          </a:blip>
          <a:srcRect b="0" l="434" r="0" t="7017"/>
          <a:stretch/>
        </p:blipFill>
        <p:spPr>
          <a:xfrm>
            <a:off x="3566160" y="4115765"/>
            <a:ext cx="2015881" cy="956511"/>
          </a:xfrm>
          <a:prstGeom prst="rect">
            <a:avLst/>
          </a:prstGeom>
          <a:noFill/>
          <a:ln>
            <a:noFill/>
          </a:ln>
        </p:spPr>
      </p:pic>
      <p:pic>
        <p:nvPicPr>
          <p:cNvPr id="171" name="Google Shape;171;p30"/>
          <p:cNvPicPr preferRelativeResize="0"/>
          <p:nvPr/>
        </p:nvPicPr>
        <p:blipFill rotWithShape="1">
          <a:blip r:embed="rId4">
            <a:alphaModFix/>
          </a:blip>
          <a:srcRect b="-3" l="18322" r="0" t="4"/>
          <a:stretch/>
        </p:blipFill>
        <p:spPr>
          <a:xfrm flipH="1" rot="10800000">
            <a:off x="-2287" y="4613451"/>
            <a:ext cx="3484034" cy="34289"/>
          </a:xfrm>
          <a:prstGeom prst="rect">
            <a:avLst/>
          </a:prstGeom>
          <a:noFill/>
          <a:ln>
            <a:noFill/>
          </a:ln>
        </p:spPr>
      </p:pic>
      <p:pic>
        <p:nvPicPr>
          <p:cNvPr id="172" name="Google Shape;172;p30"/>
          <p:cNvPicPr preferRelativeResize="0"/>
          <p:nvPr/>
        </p:nvPicPr>
        <p:blipFill rotWithShape="1">
          <a:blip r:embed="rId4">
            <a:alphaModFix/>
          </a:blip>
          <a:srcRect b="-3" l="0" r="18322" t="4"/>
          <a:stretch/>
        </p:blipFill>
        <p:spPr>
          <a:xfrm flipH="1" rot="10800000">
            <a:off x="5657680" y="4617454"/>
            <a:ext cx="3484034" cy="3428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esentation Title">
  <p:cSld name="3_Presentation Title">
    <p:spTree>
      <p:nvGrpSpPr>
        <p:cNvPr id="173" name="Shape 173"/>
        <p:cNvGrpSpPr/>
        <p:nvPr/>
      </p:nvGrpSpPr>
      <p:grpSpPr>
        <a:xfrm>
          <a:off x="0" y="0"/>
          <a:ext cx="0" cy="0"/>
          <a:chOff x="0" y="0"/>
          <a:chExt cx="0" cy="0"/>
        </a:xfrm>
      </p:grpSpPr>
      <p:pic>
        <p:nvPicPr>
          <p:cNvPr descr="A close up of a logo &#10; &#10;Description automatically generated" id="174" name="Google Shape;174;p31"/>
          <p:cNvPicPr preferRelativeResize="0"/>
          <p:nvPr/>
        </p:nvPicPr>
        <p:blipFill rotWithShape="1">
          <a:blip r:embed="rId2">
            <a:alphaModFix/>
          </a:blip>
          <a:srcRect b="0" l="0" r="0" t="0"/>
          <a:stretch/>
        </p:blipFill>
        <p:spPr>
          <a:xfrm>
            <a:off x="0" y="0"/>
            <a:ext cx="9141713" cy="5143500"/>
          </a:xfrm>
          <a:prstGeom prst="rect">
            <a:avLst/>
          </a:prstGeom>
          <a:noFill/>
          <a:ln>
            <a:noFill/>
          </a:ln>
        </p:spPr>
      </p:pic>
      <p:sp>
        <p:nvSpPr>
          <p:cNvPr id="175" name="Google Shape;175;p31"/>
          <p:cNvSpPr txBox="1"/>
          <p:nvPr>
            <p:ph idx="1" type="body"/>
          </p:nvPr>
        </p:nvSpPr>
        <p:spPr>
          <a:xfrm>
            <a:off x="1607902" y="1984414"/>
            <a:ext cx="5925910" cy="47350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4100"/>
              <a:buNone/>
              <a:defRPr b="0" sz="4100">
                <a:solidFill>
                  <a:schemeClr val="lt1"/>
                </a:solidFill>
                <a:latin typeface="Calibri"/>
                <a:ea typeface="Calibri"/>
                <a:cs typeface="Calibri"/>
                <a:sym typeface="Calibri"/>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31"/>
          <p:cNvSpPr txBox="1"/>
          <p:nvPr>
            <p:ph idx="2" type="body"/>
          </p:nvPr>
        </p:nvSpPr>
        <p:spPr>
          <a:xfrm>
            <a:off x="3202781" y="2571750"/>
            <a:ext cx="2759869" cy="492919"/>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800"/>
              <a:buNone/>
              <a:defRPr i="1" sz="1800">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31"/>
          <p:cNvSpPr/>
          <p:nvPr/>
        </p:nvSpPr>
        <p:spPr>
          <a:xfrm>
            <a:off x="0" y="4115765"/>
            <a:ext cx="9141714" cy="102966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000000"/>
              </a:solidFill>
              <a:latin typeface="Calibri"/>
              <a:ea typeface="Calibri"/>
              <a:cs typeface="Calibri"/>
              <a:sym typeface="Calibri"/>
            </a:endParaRPr>
          </a:p>
        </p:txBody>
      </p:sp>
      <p:pic>
        <p:nvPicPr>
          <p:cNvPr id="178" name="Google Shape;178;p31"/>
          <p:cNvPicPr preferRelativeResize="0"/>
          <p:nvPr/>
        </p:nvPicPr>
        <p:blipFill rotWithShape="1">
          <a:blip r:embed="rId3">
            <a:alphaModFix/>
          </a:blip>
          <a:srcRect b="0" l="434" r="0" t="7017"/>
          <a:stretch/>
        </p:blipFill>
        <p:spPr>
          <a:xfrm>
            <a:off x="3566160" y="4115765"/>
            <a:ext cx="2015881" cy="956511"/>
          </a:xfrm>
          <a:prstGeom prst="rect">
            <a:avLst/>
          </a:prstGeom>
          <a:noFill/>
          <a:ln>
            <a:noFill/>
          </a:ln>
        </p:spPr>
      </p:pic>
      <p:pic>
        <p:nvPicPr>
          <p:cNvPr id="179" name="Google Shape;179;p31"/>
          <p:cNvPicPr preferRelativeResize="0"/>
          <p:nvPr/>
        </p:nvPicPr>
        <p:blipFill rotWithShape="1">
          <a:blip r:embed="rId4">
            <a:alphaModFix/>
          </a:blip>
          <a:srcRect b="-3" l="18322" r="0" t="4"/>
          <a:stretch/>
        </p:blipFill>
        <p:spPr>
          <a:xfrm flipH="1" rot="10800000">
            <a:off x="-2287" y="4613451"/>
            <a:ext cx="3484034" cy="34289"/>
          </a:xfrm>
          <a:prstGeom prst="rect">
            <a:avLst/>
          </a:prstGeom>
          <a:noFill/>
          <a:ln>
            <a:noFill/>
          </a:ln>
        </p:spPr>
      </p:pic>
      <p:pic>
        <p:nvPicPr>
          <p:cNvPr id="180" name="Google Shape;180;p31"/>
          <p:cNvPicPr preferRelativeResize="0"/>
          <p:nvPr/>
        </p:nvPicPr>
        <p:blipFill rotWithShape="1">
          <a:blip r:embed="rId4">
            <a:alphaModFix/>
          </a:blip>
          <a:srcRect b="-3" l="0" r="18322" t="4"/>
          <a:stretch/>
        </p:blipFill>
        <p:spPr>
          <a:xfrm flipH="1" rot="10800000">
            <a:off x="5657680" y="4617454"/>
            <a:ext cx="3484034" cy="342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no Title">
  <p:cSld name="Presentatino Title">
    <p:spTree>
      <p:nvGrpSpPr>
        <p:cNvPr id="181" name="Shape 181"/>
        <p:cNvGrpSpPr/>
        <p:nvPr/>
      </p:nvGrpSpPr>
      <p:grpSpPr>
        <a:xfrm>
          <a:off x="0" y="0"/>
          <a:ext cx="0" cy="0"/>
          <a:chOff x="0" y="0"/>
          <a:chExt cx="0" cy="0"/>
        </a:xfrm>
      </p:grpSpPr>
      <p:sp>
        <p:nvSpPr>
          <p:cNvPr id="182" name="Google Shape;182;p32"/>
          <p:cNvSpPr/>
          <p:nvPr>
            <p:ph idx="2" type="pic"/>
          </p:nvPr>
        </p:nvSpPr>
        <p:spPr>
          <a:xfrm>
            <a:off x="0" y="0"/>
            <a:ext cx="3749941" cy="5143500"/>
          </a:xfrm>
          <a:prstGeom prst="rect">
            <a:avLst/>
          </a:prstGeom>
          <a:noFill/>
          <a:ln>
            <a:noFill/>
          </a:ln>
        </p:spPr>
      </p:sp>
      <p:pic>
        <p:nvPicPr>
          <p:cNvPr id="183" name="Google Shape;183;p32"/>
          <p:cNvPicPr preferRelativeResize="0"/>
          <p:nvPr/>
        </p:nvPicPr>
        <p:blipFill rotWithShape="1">
          <a:blip r:embed="rId2">
            <a:alphaModFix/>
          </a:blip>
          <a:srcRect b="0" l="0" r="0" t="0"/>
          <a:stretch/>
        </p:blipFill>
        <p:spPr>
          <a:xfrm flipH="1" rot="10800000">
            <a:off x="5694929" y="4763095"/>
            <a:ext cx="4265602" cy="34289"/>
          </a:xfrm>
          <a:prstGeom prst="rect">
            <a:avLst/>
          </a:prstGeom>
          <a:noFill/>
          <a:ln>
            <a:noFill/>
          </a:ln>
        </p:spPr>
      </p:pic>
      <p:sp>
        <p:nvSpPr>
          <p:cNvPr id="184" name="Google Shape;184;p32"/>
          <p:cNvSpPr txBox="1"/>
          <p:nvPr>
            <p:ph idx="1" type="body"/>
          </p:nvPr>
        </p:nvSpPr>
        <p:spPr>
          <a:xfrm>
            <a:off x="3881438" y="520304"/>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700"/>
              <a:buNone/>
              <a:defRPr b="1" sz="2700">
                <a:solidFill>
                  <a:srgbClr val="143157"/>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5" name="Google Shape;185;p32"/>
          <p:cNvSpPr txBox="1"/>
          <p:nvPr>
            <p:ph idx="3" type="body"/>
          </p:nvPr>
        </p:nvSpPr>
        <p:spPr>
          <a:xfrm>
            <a:off x="3881438" y="1497806"/>
            <a:ext cx="3946292" cy="376238"/>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1400"/>
              <a:buNone/>
              <a:defRPr i="1" sz="1400">
                <a:solidFill>
                  <a:srgbClr val="143157"/>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32"/>
          <p:cNvSpPr/>
          <p:nvPr/>
        </p:nvSpPr>
        <p:spPr>
          <a:xfrm rot="10800000">
            <a:off x="2901980" y="-1"/>
            <a:ext cx="847960" cy="844581"/>
          </a:xfrm>
          <a:prstGeom prst="rtTriangle">
            <a:avLst/>
          </a:prstGeom>
          <a:solidFill>
            <a:schemeClr val="lt1">
              <a:alpha val="0"/>
            </a:schemeClr>
          </a:solidFill>
          <a:ln cap="flat" cmpd="sng" w="12700">
            <a:solidFill>
              <a:srgbClr val="F2F2F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87" name="Google Shape;187;p32"/>
          <p:cNvPicPr preferRelativeResize="0"/>
          <p:nvPr/>
        </p:nvPicPr>
        <p:blipFill rotWithShape="1">
          <a:blip r:embed="rId3">
            <a:alphaModFix/>
          </a:blip>
          <a:srcRect b="0" l="0" r="0" t="0"/>
          <a:stretch/>
        </p:blipFill>
        <p:spPr>
          <a:xfrm>
            <a:off x="3811120" y="4217447"/>
            <a:ext cx="1822629" cy="92605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p:cSld name="Divider Title">
    <p:spTree>
      <p:nvGrpSpPr>
        <p:cNvPr id="188" name="Shape 188"/>
        <p:cNvGrpSpPr/>
        <p:nvPr/>
      </p:nvGrpSpPr>
      <p:grpSpPr>
        <a:xfrm>
          <a:off x="0" y="0"/>
          <a:ext cx="0" cy="0"/>
          <a:chOff x="0" y="0"/>
          <a:chExt cx="0" cy="0"/>
        </a:xfrm>
      </p:grpSpPr>
      <p:pic>
        <p:nvPicPr>
          <p:cNvPr id="189" name="Google Shape;189;p3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0" name="Google Shape;190;p33"/>
          <p:cNvSpPr txBox="1"/>
          <p:nvPr>
            <p:ph idx="1" type="body"/>
          </p:nvPr>
        </p:nvSpPr>
        <p:spPr>
          <a:xfrm>
            <a:off x="2520231" y="1884760"/>
            <a:ext cx="4121555" cy="68699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143157"/>
              </a:buClr>
              <a:buSzPts val="2700"/>
              <a:buNone/>
              <a:defRPr b="1" sz="27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33"/>
          <p:cNvSpPr txBox="1"/>
          <p:nvPr>
            <p:ph idx="2" type="body"/>
          </p:nvPr>
        </p:nvSpPr>
        <p:spPr>
          <a:xfrm>
            <a:off x="2520231" y="2571750"/>
            <a:ext cx="4121555" cy="376238"/>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143157"/>
              </a:buClr>
              <a:buSzPts val="1400"/>
              <a:buNone/>
              <a:defRPr i="1" sz="1400">
                <a:solidFill>
                  <a:srgbClr val="143157"/>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92" name="Google Shape;192;p33"/>
          <p:cNvPicPr preferRelativeResize="0"/>
          <p:nvPr/>
        </p:nvPicPr>
        <p:blipFill rotWithShape="1">
          <a:blip r:embed="rId3">
            <a:alphaModFix/>
          </a:blip>
          <a:srcRect b="0" l="0" r="0" t="0"/>
          <a:stretch/>
        </p:blipFill>
        <p:spPr>
          <a:xfrm>
            <a:off x="186170" y="4752594"/>
            <a:ext cx="349758" cy="27432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able of Content">
    <p:spTree>
      <p:nvGrpSpPr>
        <p:cNvPr id="193" name="Shape 193"/>
        <p:cNvGrpSpPr/>
        <p:nvPr/>
      </p:nvGrpSpPr>
      <p:grpSpPr>
        <a:xfrm>
          <a:off x="0" y="0"/>
          <a:ext cx="0" cy="0"/>
          <a:chOff x="0" y="0"/>
          <a:chExt cx="0" cy="0"/>
        </a:xfrm>
      </p:grpSpPr>
      <p:pic>
        <p:nvPicPr>
          <p:cNvPr id="194" name="Google Shape;194;p34"/>
          <p:cNvPicPr preferRelativeResize="0"/>
          <p:nvPr/>
        </p:nvPicPr>
        <p:blipFill rotWithShape="1">
          <a:blip r:embed="rId2">
            <a:alphaModFix/>
          </a:blip>
          <a:srcRect b="0" l="0" r="0" t="0"/>
          <a:stretch/>
        </p:blipFill>
        <p:spPr>
          <a:xfrm>
            <a:off x="1" y="0"/>
            <a:ext cx="9144000" cy="5143500"/>
          </a:xfrm>
          <a:prstGeom prst="rect">
            <a:avLst/>
          </a:prstGeom>
          <a:noFill/>
          <a:ln>
            <a:noFill/>
          </a:ln>
        </p:spPr>
      </p:pic>
      <p:sp>
        <p:nvSpPr>
          <p:cNvPr id="195" name="Google Shape;195;p34"/>
          <p:cNvSpPr txBox="1"/>
          <p:nvPr>
            <p:ph idx="1" type="body"/>
          </p:nvPr>
        </p:nvSpPr>
        <p:spPr>
          <a:xfrm>
            <a:off x="746353" y="348010"/>
            <a:ext cx="3615902" cy="449276"/>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2100"/>
              <a:buNone/>
              <a:defRPr b="1" sz="2100">
                <a:solidFill>
                  <a:schemeClr val="lt1"/>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96" name="Google Shape;196;p34"/>
          <p:cNvPicPr preferRelativeResize="0"/>
          <p:nvPr/>
        </p:nvPicPr>
        <p:blipFill rotWithShape="1">
          <a:blip r:embed="rId3">
            <a:alphaModFix/>
          </a:blip>
          <a:srcRect b="0" l="0" r="0" t="0"/>
          <a:stretch/>
        </p:blipFill>
        <p:spPr>
          <a:xfrm>
            <a:off x="647054" y="841370"/>
            <a:ext cx="1439406" cy="38294"/>
          </a:xfrm>
          <a:prstGeom prst="rect">
            <a:avLst/>
          </a:prstGeom>
          <a:noFill/>
          <a:ln>
            <a:noFill/>
          </a:ln>
        </p:spPr>
      </p:pic>
      <p:sp>
        <p:nvSpPr>
          <p:cNvPr id="197" name="Google Shape;197;p34"/>
          <p:cNvSpPr txBox="1"/>
          <p:nvPr>
            <p:ph idx="2" type="body"/>
          </p:nvPr>
        </p:nvSpPr>
        <p:spPr>
          <a:xfrm>
            <a:off x="646510" y="969169"/>
            <a:ext cx="3715745" cy="3445669"/>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lt1"/>
              </a:buClr>
              <a:buSzPts val="1800"/>
              <a:buChar char="•"/>
              <a:defRPr sz="1800">
                <a:solidFill>
                  <a:schemeClr val="lt1"/>
                </a:solidFill>
              </a:defRPr>
            </a:lvl1pPr>
            <a:lvl2pPr indent="-323850" lvl="1" marL="914400" algn="l">
              <a:lnSpc>
                <a:spcPct val="90000"/>
              </a:lnSpc>
              <a:spcBef>
                <a:spcPts val="400"/>
              </a:spcBef>
              <a:spcAft>
                <a:spcPts val="0"/>
              </a:spcAft>
              <a:buClr>
                <a:schemeClr val="lt1"/>
              </a:buClr>
              <a:buSzPts val="1500"/>
              <a:buChar char="•"/>
              <a:defRPr sz="1500">
                <a:solidFill>
                  <a:schemeClr val="lt1"/>
                </a:solidFill>
              </a:defRPr>
            </a:lvl2pPr>
            <a:lvl3pPr indent="-304800" lvl="2" marL="1371600" algn="l">
              <a:lnSpc>
                <a:spcPct val="90000"/>
              </a:lnSpc>
              <a:spcBef>
                <a:spcPts val="400"/>
              </a:spcBef>
              <a:spcAft>
                <a:spcPts val="0"/>
              </a:spcAft>
              <a:buClr>
                <a:schemeClr val="lt1"/>
              </a:buClr>
              <a:buSzPts val="1200"/>
              <a:buChar char="•"/>
              <a:defRPr sz="1200">
                <a:solidFill>
                  <a:schemeClr val="lt1"/>
                </a:solidFill>
              </a:defRPr>
            </a:lvl3pPr>
            <a:lvl4pPr indent="-298450" lvl="3" marL="1828800" algn="l">
              <a:lnSpc>
                <a:spcPct val="90000"/>
              </a:lnSpc>
              <a:spcBef>
                <a:spcPts val="400"/>
              </a:spcBef>
              <a:spcAft>
                <a:spcPts val="0"/>
              </a:spcAft>
              <a:buClr>
                <a:schemeClr val="lt1"/>
              </a:buClr>
              <a:buSzPts val="1100"/>
              <a:buChar char="•"/>
              <a:defRPr sz="1100">
                <a:solidFill>
                  <a:schemeClr val="lt1"/>
                </a:solidFill>
              </a:defRPr>
            </a:lvl4pPr>
            <a:lvl5pPr indent="-298450" lvl="4" marL="2286000" algn="l">
              <a:lnSpc>
                <a:spcPct val="90000"/>
              </a:lnSpc>
              <a:spcBef>
                <a:spcPts val="400"/>
              </a:spcBef>
              <a:spcAft>
                <a:spcPts val="0"/>
              </a:spcAft>
              <a:buClr>
                <a:schemeClr val="lt1"/>
              </a:buClr>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34"/>
          <p:cNvSpPr/>
          <p:nvPr>
            <p:ph idx="3" type="pic"/>
          </p:nvPr>
        </p:nvSpPr>
        <p:spPr>
          <a:xfrm>
            <a:off x="4623847" y="0"/>
            <a:ext cx="4565323" cy="5143500"/>
          </a:xfrm>
          <a:prstGeom prst="rect">
            <a:avLst/>
          </a:prstGeom>
          <a:solidFill>
            <a:schemeClr val="lt1"/>
          </a:solidFill>
          <a:ln>
            <a:noFill/>
          </a:ln>
        </p:spPr>
      </p:sp>
      <p:pic>
        <p:nvPicPr>
          <p:cNvPr id="199" name="Google Shape;199;p34"/>
          <p:cNvPicPr preferRelativeResize="0"/>
          <p:nvPr/>
        </p:nvPicPr>
        <p:blipFill rotWithShape="1">
          <a:blip r:embed="rId4">
            <a:alphaModFix/>
          </a:blip>
          <a:srcRect b="0" l="0" r="0" t="0"/>
          <a:stretch/>
        </p:blipFill>
        <p:spPr>
          <a:xfrm>
            <a:off x="186170" y="4752594"/>
            <a:ext cx="349758" cy="27432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blipFill>
          <a:blip r:embed="rId2">
            <a:alphaModFix/>
          </a:blip>
          <a:stretch>
            <a:fillRect/>
          </a:stretch>
        </a:blipFill>
      </p:bgPr>
    </p:bg>
    <p:spTree>
      <p:nvGrpSpPr>
        <p:cNvPr id="200" name="Shape 200"/>
        <p:cNvGrpSpPr/>
        <p:nvPr/>
      </p:nvGrpSpPr>
      <p:grpSpPr>
        <a:xfrm>
          <a:off x="0" y="0"/>
          <a:ext cx="0" cy="0"/>
          <a:chOff x="0" y="0"/>
          <a:chExt cx="0" cy="0"/>
        </a:xfrm>
      </p:grpSpPr>
      <p:sp>
        <p:nvSpPr>
          <p:cNvPr id="201" name="Google Shape;201;p3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2" name="Google Shape;202;p35"/>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35"/>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5" name="Google Shape;205;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6" name="Google Shape;206;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07" name="Google Shape;207;p35"/>
          <p:cNvPicPr preferRelativeResize="0"/>
          <p:nvPr/>
        </p:nvPicPr>
        <p:blipFill rotWithShape="1">
          <a:blip r:embed="rId3">
            <a:alphaModFix/>
          </a:blip>
          <a:srcRect b="0" l="0" r="0" t="0"/>
          <a:stretch/>
        </p:blipFill>
        <p:spPr>
          <a:xfrm>
            <a:off x="186170" y="4752594"/>
            <a:ext cx="349758" cy="27432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208" name="Shape 208"/>
        <p:cNvGrpSpPr/>
        <p:nvPr/>
      </p:nvGrpSpPr>
      <p:grpSpPr>
        <a:xfrm>
          <a:off x="0" y="0"/>
          <a:ext cx="0" cy="0"/>
          <a:chOff x="0" y="0"/>
          <a:chExt cx="0" cy="0"/>
        </a:xfrm>
      </p:grpSpPr>
      <p:sp>
        <p:nvSpPr>
          <p:cNvPr id="209" name="Google Shape;209;p3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0" name="Google Shape;210;p36"/>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1" name="Google Shape;211;p36"/>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2" name="Google Shape;212;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3" name="Google Shape;213;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4" name="Google Shape;214;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15" name="Google Shape;215;p36"/>
          <p:cNvPicPr preferRelativeResize="0"/>
          <p:nvPr/>
        </p:nvPicPr>
        <p:blipFill rotWithShape="1">
          <a:blip r:embed="rId3">
            <a:alphaModFix/>
          </a:blip>
          <a:srcRect b="0" l="0" r="0" t="0"/>
          <a:stretch/>
        </p:blipFill>
        <p:spPr>
          <a:xfrm>
            <a:off x="186170" y="4752594"/>
            <a:ext cx="349758" cy="27432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216" name="Shape 216"/>
        <p:cNvGrpSpPr/>
        <p:nvPr/>
      </p:nvGrpSpPr>
      <p:grpSpPr>
        <a:xfrm>
          <a:off x="0" y="0"/>
          <a:ext cx="0" cy="0"/>
          <a:chOff x="0" y="0"/>
          <a:chExt cx="0" cy="0"/>
        </a:xfrm>
      </p:grpSpPr>
      <p:sp>
        <p:nvSpPr>
          <p:cNvPr id="217" name="Google Shape;217;p3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8" name="Google Shape;218;p3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9" name="Google Shape;219;p3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0" name="Google Shape;220;p3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1" name="Google Shape;221;p3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22" name="Google Shape;222;p37"/>
          <p:cNvPicPr preferRelativeResize="0"/>
          <p:nvPr/>
        </p:nvPicPr>
        <p:blipFill rotWithShape="1">
          <a:blip r:embed="rId3">
            <a:alphaModFix/>
          </a:blip>
          <a:srcRect b="0" l="0" r="0" t="0"/>
          <a:stretch/>
        </p:blipFill>
        <p:spPr>
          <a:xfrm>
            <a:off x="186170" y="4752594"/>
            <a:ext cx="349758" cy="27432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223" name="Shape 223"/>
        <p:cNvGrpSpPr/>
        <p:nvPr/>
      </p:nvGrpSpPr>
      <p:grpSpPr>
        <a:xfrm>
          <a:off x="0" y="0"/>
          <a:ext cx="0" cy="0"/>
          <a:chOff x="0" y="0"/>
          <a:chExt cx="0" cy="0"/>
        </a:xfrm>
      </p:grpSpPr>
      <p:sp>
        <p:nvSpPr>
          <p:cNvPr id="224" name="Google Shape;224;p3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5" name="Google Shape;225;p3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317500" lvl="4" marL="2286000" algn="l">
              <a:lnSpc>
                <a:spcPct val="9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3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7" name="Google Shape;227;p3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8" name="Google Shape;228;p3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229" name="Google Shape;229;p38"/>
          <p:cNvPicPr preferRelativeResize="0"/>
          <p:nvPr/>
        </p:nvPicPr>
        <p:blipFill rotWithShape="1">
          <a:blip r:embed="rId3">
            <a:alphaModFix/>
          </a:blip>
          <a:srcRect b="0" l="0" r="0" t="0"/>
          <a:stretch/>
        </p:blipFill>
        <p:spPr>
          <a:xfrm>
            <a:off x="186170" y="4752594"/>
            <a:ext cx="349758" cy="27432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age">
  <p:cSld name="Photo Page">
    <p:spTree>
      <p:nvGrpSpPr>
        <p:cNvPr id="230" name="Shape 230"/>
        <p:cNvGrpSpPr/>
        <p:nvPr/>
      </p:nvGrpSpPr>
      <p:grpSpPr>
        <a:xfrm>
          <a:off x="0" y="0"/>
          <a:ext cx="0" cy="0"/>
          <a:chOff x="0" y="0"/>
          <a:chExt cx="0" cy="0"/>
        </a:xfrm>
      </p:grpSpPr>
      <p:sp>
        <p:nvSpPr>
          <p:cNvPr id="231" name="Google Shape;231;p39"/>
          <p:cNvSpPr/>
          <p:nvPr/>
        </p:nvSpPr>
        <p:spPr>
          <a:xfrm>
            <a:off x="6563320" y="2571750"/>
            <a:ext cx="2571749" cy="2571749"/>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32" name="Google Shape;232;p39"/>
          <p:cNvPicPr preferRelativeResize="0"/>
          <p:nvPr/>
        </p:nvPicPr>
        <p:blipFill rotWithShape="1">
          <a:blip r:embed="rId2">
            <a:alphaModFix/>
          </a:blip>
          <a:srcRect b="0" l="0" r="0" t="0"/>
          <a:stretch/>
        </p:blipFill>
        <p:spPr>
          <a:xfrm>
            <a:off x="-598543" y="3409964"/>
            <a:ext cx="3713702" cy="38389"/>
          </a:xfrm>
          <a:prstGeom prst="rect">
            <a:avLst/>
          </a:prstGeom>
          <a:noFill/>
          <a:ln>
            <a:noFill/>
          </a:ln>
        </p:spPr>
      </p:pic>
      <p:sp>
        <p:nvSpPr>
          <p:cNvPr id="233" name="Google Shape;233;p39"/>
          <p:cNvSpPr txBox="1"/>
          <p:nvPr>
            <p:ph idx="1" type="body"/>
          </p:nvPr>
        </p:nvSpPr>
        <p:spPr>
          <a:xfrm>
            <a:off x="807171" y="2927675"/>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39"/>
          <p:cNvSpPr txBox="1"/>
          <p:nvPr>
            <p:ph idx="2" type="body"/>
          </p:nvPr>
        </p:nvSpPr>
        <p:spPr>
          <a:xfrm>
            <a:off x="807171" y="3591205"/>
            <a:ext cx="5244836" cy="1046783"/>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7F7F7F"/>
              </a:buClr>
              <a:buSzPts val="1800"/>
              <a:buChar char="•"/>
              <a:defRPr sz="1800">
                <a:solidFill>
                  <a:srgbClr val="7F7F7F"/>
                </a:solidFill>
              </a:defRPr>
            </a:lvl1pPr>
            <a:lvl2pPr indent="-323850" lvl="1" marL="914400" algn="l">
              <a:lnSpc>
                <a:spcPct val="90000"/>
              </a:lnSpc>
              <a:spcBef>
                <a:spcPts val="400"/>
              </a:spcBef>
              <a:spcAft>
                <a:spcPts val="0"/>
              </a:spcAft>
              <a:buClr>
                <a:srgbClr val="7F7F7F"/>
              </a:buClr>
              <a:buSzPts val="1500"/>
              <a:buChar char="•"/>
              <a:defRPr sz="1500">
                <a:solidFill>
                  <a:srgbClr val="7F7F7F"/>
                </a:solidFill>
              </a:defRPr>
            </a:lvl2pPr>
            <a:lvl3pPr indent="-304800" lvl="2" marL="1371600" algn="l">
              <a:lnSpc>
                <a:spcPct val="90000"/>
              </a:lnSpc>
              <a:spcBef>
                <a:spcPts val="400"/>
              </a:spcBef>
              <a:spcAft>
                <a:spcPts val="0"/>
              </a:spcAft>
              <a:buClr>
                <a:srgbClr val="7F7F7F"/>
              </a:buClr>
              <a:buSzPts val="1200"/>
              <a:buChar char="•"/>
              <a:defRPr sz="1200">
                <a:solidFill>
                  <a:srgbClr val="7F7F7F"/>
                </a:solidFill>
              </a:defRPr>
            </a:lvl3pPr>
            <a:lvl4pPr indent="-298450" lvl="3" marL="1828800" algn="l">
              <a:lnSpc>
                <a:spcPct val="90000"/>
              </a:lnSpc>
              <a:spcBef>
                <a:spcPts val="400"/>
              </a:spcBef>
              <a:spcAft>
                <a:spcPts val="0"/>
              </a:spcAft>
              <a:buClr>
                <a:srgbClr val="7F7F7F"/>
              </a:buClr>
              <a:buSzPts val="1100"/>
              <a:buChar char="•"/>
              <a:defRPr sz="1100">
                <a:solidFill>
                  <a:srgbClr val="7F7F7F"/>
                </a:solidFill>
              </a:defRPr>
            </a:lvl4pPr>
            <a:lvl5pPr indent="-298450" lvl="4" marL="2286000" algn="l">
              <a:lnSpc>
                <a:spcPct val="90000"/>
              </a:lnSpc>
              <a:spcBef>
                <a:spcPts val="400"/>
              </a:spcBef>
              <a:spcAft>
                <a:spcPts val="0"/>
              </a:spcAft>
              <a:buClr>
                <a:srgbClr val="7F7F7F"/>
              </a:buClr>
              <a:buSzPts val="1100"/>
              <a:buChar char="•"/>
              <a:defRPr sz="11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39"/>
          <p:cNvSpPr/>
          <p:nvPr>
            <p:ph idx="3" type="pic"/>
          </p:nvPr>
        </p:nvSpPr>
        <p:spPr>
          <a:xfrm>
            <a:off x="0" y="0"/>
            <a:ext cx="9144000" cy="2571750"/>
          </a:xfrm>
          <a:prstGeom prst="rect">
            <a:avLst/>
          </a:prstGeom>
          <a:noFill/>
          <a:ln>
            <a:noFill/>
          </a:ln>
        </p:spPr>
      </p:sp>
      <p:sp>
        <p:nvSpPr>
          <p:cNvPr id="236" name="Google Shape;236;p39"/>
          <p:cNvSpPr txBox="1"/>
          <p:nvPr>
            <p:ph idx="4" type="body"/>
          </p:nvPr>
        </p:nvSpPr>
        <p:spPr>
          <a:xfrm>
            <a:off x="6849666" y="3552824"/>
            <a:ext cx="1999059" cy="708551"/>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237" name="Google Shape;237;p39"/>
          <p:cNvGrpSpPr/>
          <p:nvPr/>
        </p:nvGrpSpPr>
        <p:grpSpPr>
          <a:xfrm rot="-5400000">
            <a:off x="5903120" y="2310335"/>
            <a:ext cx="946547" cy="946547"/>
            <a:chOff x="4966" y="1915"/>
            <a:chExt cx="795" cy="795"/>
          </a:xfrm>
        </p:grpSpPr>
        <p:sp>
          <p:nvSpPr>
            <p:cNvPr id="238" name="Google Shape;238;p39"/>
            <p:cNvSpPr/>
            <p:nvPr/>
          </p:nvSpPr>
          <p:spPr>
            <a:xfrm>
              <a:off x="4966" y="1923"/>
              <a:ext cx="787" cy="787"/>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9" name="Google Shape;239;p39"/>
            <p:cNvSpPr/>
            <p:nvPr/>
          </p:nvSpPr>
          <p:spPr>
            <a:xfrm>
              <a:off x="5603" y="2551"/>
              <a:ext cx="158" cy="159"/>
            </a:xfrm>
            <a:custGeom>
              <a:rect b="b" l="l" r="r" t="t"/>
              <a:pathLst>
                <a:path extrusionOk="0" h="176" w="176">
                  <a:moveTo>
                    <a:pt x="0" y="176"/>
                  </a:moveTo>
                  <a:lnTo>
                    <a:pt x="0" y="176"/>
                  </a:lnTo>
                  <a:lnTo>
                    <a:pt x="176" y="176"/>
                  </a:lnTo>
                  <a:lnTo>
                    <a:pt x="176" y="0"/>
                  </a:lnTo>
                  <a:lnTo>
                    <a:pt x="0" y="176"/>
                  </a:lnTo>
                  <a:close/>
                </a:path>
              </a:pathLst>
            </a:custGeom>
            <a:solidFill>
              <a:srgbClr val="2B1ED9"/>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0" name="Google Shape;240;p39"/>
            <p:cNvSpPr/>
            <p:nvPr/>
          </p:nvSpPr>
          <p:spPr>
            <a:xfrm>
              <a:off x="5284" y="2233"/>
              <a:ext cx="477" cy="477"/>
            </a:xfrm>
            <a:custGeom>
              <a:rect b="b" l="l" r="r" t="t"/>
              <a:pathLst>
                <a:path extrusionOk="0" h="529" w="529">
                  <a:moveTo>
                    <a:pt x="0" y="529"/>
                  </a:moveTo>
                  <a:lnTo>
                    <a:pt x="0" y="529"/>
                  </a:lnTo>
                  <a:lnTo>
                    <a:pt x="178" y="529"/>
                  </a:lnTo>
                  <a:lnTo>
                    <a:pt x="529" y="178"/>
                  </a:lnTo>
                  <a:lnTo>
                    <a:pt x="529" y="0"/>
                  </a:lnTo>
                  <a:lnTo>
                    <a:pt x="0" y="529"/>
                  </a:lnTo>
                  <a:close/>
                </a:path>
              </a:pathLst>
            </a:custGeom>
            <a:solidFill>
              <a:srgbClr val="2B1ED9"/>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1" name="Google Shape;241;p39"/>
            <p:cNvSpPr/>
            <p:nvPr/>
          </p:nvSpPr>
          <p:spPr>
            <a:xfrm>
              <a:off x="4966" y="1915"/>
              <a:ext cx="795" cy="795"/>
            </a:xfrm>
            <a:custGeom>
              <a:rect b="b" l="l" r="r" t="t"/>
              <a:pathLst>
                <a:path extrusionOk="0" h="882" w="882">
                  <a:moveTo>
                    <a:pt x="882" y="0"/>
                  </a:moveTo>
                  <a:lnTo>
                    <a:pt x="882" y="0"/>
                  </a:lnTo>
                  <a:lnTo>
                    <a:pt x="0" y="882"/>
                  </a:lnTo>
                  <a:lnTo>
                    <a:pt x="178" y="882"/>
                  </a:lnTo>
                  <a:lnTo>
                    <a:pt x="882" y="177"/>
                  </a:lnTo>
                  <a:lnTo>
                    <a:pt x="882" y="0"/>
                  </a:lnTo>
                  <a:close/>
                </a:path>
              </a:pathLst>
            </a:custGeom>
            <a:solidFill>
              <a:srgbClr val="2B1ED9"/>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pic>
        <p:nvPicPr>
          <p:cNvPr id="242" name="Google Shape;242;p39"/>
          <p:cNvPicPr preferRelativeResize="0"/>
          <p:nvPr/>
        </p:nvPicPr>
        <p:blipFill rotWithShape="1">
          <a:blip r:embed="rId3">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age 2">
  <p:cSld name="Photo Page 2">
    <p:spTree>
      <p:nvGrpSpPr>
        <p:cNvPr id="243" name="Shape 243"/>
        <p:cNvGrpSpPr/>
        <p:nvPr/>
      </p:nvGrpSpPr>
      <p:grpSpPr>
        <a:xfrm>
          <a:off x="0" y="0"/>
          <a:ext cx="0" cy="0"/>
          <a:chOff x="0" y="0"/>
          <a:chExt cx="0" cy="0"/>
        </a:xfrm>
      </p:grpSpPr>
      <p:sp>
        <p:nvSpPr>
          <p:cNvPr id="244" name="Google Shape;244;p40"/>
          <p:cNvSpPr/>
          <p:nvPr>
            <p:ph idx="2" type="pic"/>
          </p:nvPr>
        </p:nvSpPr>
        <p:spPr>
          <a:xfrm>
            <a:off x="813197" y="1088231"/>
            <a:ext cx="3471863" cy="3620691"/>
          </a:xfrm>
          <a:prstGeom prst="rect">
            <a:avLst/>
          </a:prstGeom>
          <a:noFill/>
          <a:ln>
            <a:noFill/>
          </a:ln>
        </p:spPr>
      </p:sp>
      <p:pic>
        <p:nvPicPr>
          <p:cNvPr id="245" name="Google Shape;245;p40"/>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pic>
        <p:nvPicPr>
          <p:cNvPr id="246" name="Google Shape;246;p40"/>
          <p:cNvPicPr preferRelativeResize="0"/>
          <p:nvPr/>
        </p:nvPicPr>
        <p:blipFill rotWithShape="1">
          <a:blip r:embed="rId3">
            <a:alphaModFix/>
          </a:blip>
          <a:srcRect b="0" l="0" r="0" t="0"/>
          <a:stretch/>
        </p:blipFill>
        <p:spPr>
          <a:xfrm>
            <a:off x="2975675" y="3400183"/>
            <a:ext cx="1308879" cy="1308879"/>
          </a:xfrm>
          <a:prstGeom prst="rect">
            <a:avLst/>
          </a:prstGeom>
          <a:noFill/>
          <a:ln>
            <a:noFill/>
          </a:ln>
        </p:spPr>
      </p:pic>
      <p:sp>
        <p:nvSpPr>
          <p:cNvPr id="247" name="Google Shape;247;p40"/>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8" name="Google Shape;248;p40"/>
          <p:cNvSpPr txBox="1"/>
          <p:nvPr>
            <p:ph idx="3" type="body"/>
          </p:nvPr>
        </p:nvSpPr>
        <p:spPr>
          <a:xfrm>
            <a:off x="4491869" y="1101395"/>
            <a:ext cx="4541363" cy="3445669"/>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7F7F7F"/>
              </a:buClr>
              <a:buSzPts val="1800"/>
              <a:buChar char="•"/>
              <a:defRPr sz="1800">
                <a:solidFill>
                  <a:srgbClr val="7F7F7F"/>
                </a:solidFill>
              </a:defRPr>
            </a:lvl1pPr>
            <a:lvl2pPr indent="-323850" lvl="1" marL="914400" algn="l">
              <a:lnSpc>
                <a:spcPct val="90000"/>
              </a:lnSpc>
              <a:spcBef>
                <a:spcPts val="400"/>
              </a:spcBef>
              <a:spcAft>
                <a:spcPts val="0"/>
              </a:spcAft>
              <a:buClr>
                <a:srgbClr val="7F7F7F"/>
              </a:buClr>
              <a:buSzPts val="1500"/>
              <a:buChar char="•"/>
              <a:defRPr sz="1500">
                <a:solidFill>
                  <a:srgbClr val="7F7F7F"/>
                </a:solidFill>
              </a:defRPr>
            </a:lvl2pPr>
            <a:lvl3pPr indent="-304800" lvl="2" marL="1371600" algn="l">
              <a:lnSpc>
                <a:spcPct val="90000"/>
              </a:lnSpc>
              <a:spcBef>
                <a:spcPts val="400"/>
              </a:spcBef>
              <a:spcAft>
                <a:spcPts val="0"/>
              </a:spcAft>
              <a:buClr>
                <a:srgbClr val="7F7F7F"/>
              </a:buClr>
              <a:buSzPts val="1200"/>
              <a:buChar char="•"/>
              <a:defRPr sz="1200">
                <a:solidFill>
                  <a:srgbClr val="7F7F7F"/>
                </a:solidFill>
              </a:defRPr>
            </a:lvl3pPr>
            <a:lvl4pPr indent="-298450" lvl="3" marL="1828800" algn="l">
              <a:lnSpc>
                <a:spcPct val="90000"/>
              </a:lnSpc>
              <a:spcBef>
                <a:spcPts val="400"/>
              </a:spcBef>
              <a:spcAft>
                <a:spcPts val="0"/>
              </a:spcAft>
              <a:buClr>
                <a:srgbClr val="7F7F7F"/>
              </a:buClr>
              <a:buSzPts val="1100"/>
              <a:buChar char="•"/>
              <a:defRPr sz="1100">
                <a:solidFill>
                  <a:srgbClr val="7F7F7F"/>
                </a:solidFill>
              </a:defRPr>
            </a:lvl4pPr>
            <a:lvl5pPr indent="-298450" lvl="4" marL="2286000" algn="l">
              <a:lnSpc>
                <a:spcPct val="90000"/>
              </a:lnSpc>
              <a:spcBef>
                <a:spcPts val="400"/>
              </a:spcBef>
              <a:spcAft>
                <a:spcPts val="0"/>
              </a:spcAft>
              <a:buClr>
                <a:srgbClr val="7F7F7F"/>
              </a:buClr>
              <a:buSzPts val="1100"/>
              <a:buChar char="•"/>
              <a:defRPr sz="11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49" name="Google Shape;249;p40"/>
          <p:cNvPicPr preferRelativeResize="0"/>
          <p:nvPr/>
        </p:nvPicPr>
        <p:blipFill rotWithShape="1">
          <a:blip r:embed="rId4">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age 4">
  <p:cSld name="Photo Page 4">
    <p:spTree>
      <p:nvGrpSpPr>
        <p:cNvPr id="250" name="Shape 250"/>
        <p:cNvGrpSpPr/>
        <p:nvPr/>
      </p:nvGrpSpPr>
      <p:grpSpPr>
        <a:xfrm>
          <a:off x="0" y="0"/>
          <a:ext cx="0" cy="0"/>
          <a:chOff x="0" y="0"/>
          <a:chExt cx="0" cy="0"/>
        </a:xfrm>
      </p:grpSpPr>
      <p:pic>
        <p:nvPicPr>
          <p:cNvPr id="251" name="Google Shape;251;p41"/>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sp>
        <p:nvSpPr>
          <p:cNvPr id="252" name="Google Shape;252;p41"/>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41"/>
          <p:cNvSpPr txBox="1"/>
          <p:nvPr>
            <p:ph idx="2" type="body"/>
          </p:nvPr>
        </p:nvSpPr>
        <p:spPr>
          <a:xfrm>
            <a:off x="4491869" y="1101395"/>
            <a:ext cx="4541363" cy="3445669"/>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7F7F7F"/>
              </a:buClr>
              <a:buSzPts val="1800"/>
              <a:buChar char="•"/>
              <a:defRPr sz="1800">
                <a:solidFill>
                  <a:srgbClr val="7F7F7F"/>
                </a:solidFill>
              </a:defRPr>
            </a:lvl1pPr>
            <a:lvl2pPr indent="-323850" lvl="1" marL="914400" algn="l">
              <a:lnSpc>
                <a:spcPct val="90000"/>
              </a:lnSpc>
              <a:spcBef>
                <a:spcPts val="400"/>
              </a:spcBef>
              <a:spcAft>
                <a:spcPts val="0"/>
              </a:spcAft>
              <a:buClr>
                <a:srgbClr val="7F7F7F"/>
              </a:buClr>
              <a:buSzPts val="1500"/>
              <a:buChar char="•"/>
              <a:defRPr sz="1500">
                <a:solidFill>
                  <a:srgbClr val="7F7F7F"/>
                </a:solidFill>
              </a:defRPr>
            </a:lvl2pPr>
            <a:lvl3pPr indent="-304800" lvl="2" marL="1371600" algn="l">
              <a:lnSpc>
                <a:spcPct val="90000"/>
              </a:lnSpc>
              <a:spcBef>
                <a:spcPts val="400"/>
              </a:spcBef>
              <a:spcAft>
                <a:spcPts val="0"/>
              </a:spcAft>
              <a:buClr>
                <a:srgbClr val="7F7F7F"/>
              </a:buClr>
              <a:buSzPts val="1200"/>
              <a:buChar char="•"/>
              <a:defRPr sz="1200">
                <a:solidFill>
                  <a:srgbClr val="7F7F7F"/>
                </a:solidFill>
              </a:defRPr>
            </a:lvl3pPr>
            <a:lvl4pPr indent="-298450" lvl="3" marL="1828800" algn="l">
              <a:lnSpc>
                <a:spcPct val="90000"/>
              </a:lnSpc>
              <a:spcBef>
                <a:spcPts val="400"/>
              </a:spcBef>
              <a:spcAft>
                <a:spcPts val="0"/>
              </a:spcAft>
              <a:buClr>
                <a:srgbClr val="7F7F7F"/>
              </a:buClr>
              <a:buSzPts val="1100"/>
              <a:buChar char="•"/>
              <a:defRPr sz="1100">
                <a:solidFill>
                  <a:srgbClr val="7F7F7F"/>
                </a:solidFill>
              </a:defRPr>
            </a:lvl4pPr>
            <a:lvl5pPr indent="-298450" lvl="4" marL="2286000" algn="l">
              <a:lnSpc>
                <a:spcPct val="90000"/>
              </a:lnSpc>
              <a:spcBef>
                <a:spcPts val="400"/>
              </a:spcBef>
              <a:spcAft>
                <a:spcPts val="0"/>
              </a:spcAft>
              <a:buClr>
                <a:srgbClr val="7F7F7F"/>
              </a:buClr>
              <a:buSzPts val="1100"/>
              <a:buChar char="•"/>
              <a:defRPr sz="11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41"/>
          <p:cNvSpPr/>
          <p:nvPr>
            <p:ph idx="3" type="pic"/>
          </p:nvPr>
        </p:nvSpPr>
        <p:spPr>
          <a:xfrm>
            <a:off x="501067" y="1242054"/>
            <a:ext cx="2039075" cy="1982810"/>
          </a:xfrm>
          <a:prstGeom prst="rect">
            <a:avLst/>
          </a:prstGeom>
          <a:solidFill>
            <a:srgbClr val="D8D8D8"/>
          </a:solidFill>
          <a:ln>
            <a:noFill/>
          </a:ln>
        </p:spPr>
      </p:sp>
      <p:sp>
        <p:nvSpPr>
          <p:cNvPr id="255" name="Google Shape;255;p41"/>
          <p:cNvSpPr/>
          <p:nvPr>
            <p:ph idx="4" type="pic"/>
          </p:nvPr>
        </p:nvSpPr>
        <p:spPr>
          <a:xfrm>
            <a:off x="1774870" y="2598911"/>
            <a:ext cx="2039075" cy="1982810"/>
          </a:xfrm>
          <a:prstGeom prst="rect">
            <a:avLst/>
          </a:prstGeom>
          <a:solidFill>
            <a:srgbClr val="F2F2F2"/>
          </a:solidFill>
          <a:ln>
            <a:noFill/>
          </a:ln>
        </p:spPr>
      </p:sp>
      <p:pic>
        <p:nvPicPr>
          <p:cNvPr id="256" name="Google Shape;256;p41"/>
          <p:cNvPicPr preferRelativeResize="0"/>
          <p:nvPr/>
        </p:nvPicPr>
        <p:blipFill rotWithShape="1">
          <a:blip r:embed="rId3">
            <a:alphaModFix/>
          </a:blip>
          <a:srcRect b="0" l="0" r="0" t="0"/>
          <a:stretch/>
        </p:blipFill>
        <p:spPr>
          <a:xfrm rot="-5400000">
            <a:off x="925297" y="2964527"/>
            <a:ext cx="936920" cy="936920"/>
          </a:xfrm>
          <a:prstGeom prst="rect">
            <a:avLst/>
          </a:prstGeom>
          <a:noFill/>
          <a:ln>
            <a:noFill/>
          </a:ln>
        </p:spPr>
      </p:pic>
      <p:pic>
        <p:nvPicPr>
          <p:cNvPr id="257" name="Google Shape;257;p41"/>
          <p:cNvPicPr preferRelativeResize="0"/>
          <p:nvPr/>
        </p:nvPicPr>
        <p:blipFill rotWithShape="1">
          <a:blip r:embed="rId4">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p:cSld name="Infographic">
    <p:spTree>
      <p:nvGrpSpPr>
        <p:cNvPr id="258" name="Shape 258"/>
        <p:cNvGrpSpPr/>
        <p:nvPr/>
      </p:nvGrpSpPr>
      <p:grpSpPr>
        <a:xfrm>
          <a:off x="0" y="0"/>
          <a:ext cx="0" cy="0"/>
          <a:chOff x="0" y="0"/>
          <a:chExt cx="0" cy="0"/>
        </a:xfrm>
      </p:grpSpPr>
      <p:pic>
        <p:nvPicPr>
          <p:cNvPr id="259" name="Google Shape;259;p42"/>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sp>
        <p:nvSpPr>
          <p:cNvPr id="260" name="Google Shape;260;p42"/>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1" name="Google Shape;261;p42"/>
          <p:cNvSpPr txBox="1"/>
          <p:nvPr>
            <p:ph idx="2" type="body"/>
          </p:nvPr>
        </p:nvSpPr>
        <p:spPr>
          <a:xfrm>
            <a:off x="545577" y="1299819"/>
            <a:ext cx="3706520" cy="3005468"/>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7F7F7F"/>
              </a:buClr>
              <a:buSzPts val="1800"/>
              <a:buChar char="•"/>
              <a:defRPr sz="1800">
                <a:solidFill>
                  <a:srgbClr val="7F7F7F"/>
                </a:solidFill>
              </a:defRPr>
            </a:lvl1pPr>
            <a:lvl2pPr indent="-323850" lvl="1" marL="914400" algn="l">
              <a:lnSpc>
                <a:spcPct val="90000"/>
              </a:lnSpc>
              <a:spcBef>
                <a:spcPts val="400"/>
              </a:spcBef>
              <a:spcAft>
                <a:spcPts val="0"/>
              </a:spcAft>
              <a:buClr>
                <a:srgbClr val="7F7F7F"/>
              </a:buClr>
              <a:buSzPts val="1500"/>
              <a:buChar char="•"/>
              <a:defRPr sz="1500">
                <a:solidFill>
                  <a:srgbClr val="7F7F7F"/>
                </a:solidFill>
              </a:defRPr>
            </a:lvl2pPr>
            <a:lvl3pPr indent="-304800" lvl="2" marL="1371600" algn="l">
              <a:lnSpc>
                <a:spcPct val="90000"/>
              </a:lnSpc>
              <a:spcBef>
                <a:spcPts val="400"/>
              </a:spcBef>
              <a:spcAft>
                <a:spcPts val="0"/>
              </a:spcAft>
              <a:buClr>
                <a:srgbClr val="7F7F7F"/>
              </a:buClr>
              <a:buSzPts val="1200"/>
              <a:buChar char="•"/>
              <a:defRPr sz="1200">
                <a:solidFill>
                  <a:srgbClr val="7F7F7F"/>
                </a:solidFill>
              </a:defRPr>
            </a:lvl3pPr>
            <a:lvl4pPr indent="-298450" lvl="3" marL="1828800" algn="l">
              <a:lnSpc>
                <a:spcPct val="90000"/>
              </a:lnSpc>
              <a:spcBef>
                <a:spcPts val="400"/>
              </a:spcBef>
              <a:spcAft>
                <a:spcPts val="0"/>
              </a:spcAft>
              <a:buClr>
                <a:srgbClr val="7F7F7F"/>
              </a:buClr>
              <a:buSzPts val="1100"/>
              <a:buChar char="•"/>
              <a:defRPr sz="1100">
                <a:solidFill>
                  <a:srgbClr val="7F7F7F"/>
                </a:solidFill>
              </a:defRPr>
            </a:lvl4pPr>
            <a:lvl5pPr indent="-298450" lvl="4" marL="2286000" algn="l">
              <a:lnSpc>
                <a:spcPct val="90000"/>
              </a:lnSpc>
              <a:spcBef>
                <a:spcPts val="400"/>
              </a:spcBef>
              <a:spcAft>
                <a:spcPts val="0"/>
              </a:spcAft>
              <a:buClr>
                <a:srgbClr val="7F7F7F"/>
              </a:buClr>
              <a:buSzPts val="1100"/>
              <a:buChar char="•"/>
              <a:defRPr sz="11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42"/>
          <p:cNvSpPr/>
          <p:nvPr>
            <p:ph idx="3" type="chart"/>
          </p:nvPr>
        </p:nvSpPr>
        <p:spPr>
          <a:xfrm>
            <a:off x="4888706" y="532548"/>
            <a:ext cx="4045744" cy="3772751"/>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63" name="Google Shape;263;p42"/>
          <p:cNvPicPr preferRelativeResize="0"/>
          <p:nvPr/>
        </p:nvPicPr>
        <p:blipFill rotWithShape="1">
          <a:blip r:embed="rId3">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2">
  <p:cSld name="Infographic 2">
    <p:spTree>
      <p:nvGrpSpPr>
        <p:cNvPr id="264" name="Shape 264"/>
        <p:cNvGrpSpPr/>
        <p:nvPr/>
      </p:nvGrpSpPr>
      <p:grpSpPr>
        <a:xfrm>
          <a:off x="0" y="0"/>
          <a:ext cx="0" cy="0"/>
          <a:chOff x="0" y="0"/>
          <a:chExt cx="0" cy="0"/>
        </a:xfrm>
      </p:grpSpPr>
      <p:pic>
        <p:nvPicPr>
          <p:cNvPr id="265" name="Google Shape;265;p43"/>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sp>
        <p:nvSpPr>
          <p:cNvPr id="266" name="Google Shape;266;p43"/>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67" name="Google Shape;267;p43"/>
          <p:cNvPicPr preferRelativeResize="0"/>
          <p:nvPr/>
        </p:nvPicPr>
        <p:blipFill rotWithShape="1">
          <a:blip r:embed="rId3">
            <a:alphaModFix/>
          </a:blip>
          <a:srcRect b="0" l="0" r="0" t="0"/>
          <a:stretch/>
        </p:blipFill>
        <p:spPr>
          <a:xfrm rot="2700000">
            <a:off x="6835016" y="1700067"/>
            <a:ext cx="1326400" cy="669174"/>
          </a:xfrm>
          <a:prstGeom prst="rect">
            <a:avLst/>
          </a:prstGeom>
          <a:noFill/>
          <a:ln>
            <a:noFill/>
          </a:ln>
        </p:spPr>
      </p:pic>
      <p:pic>
        <p:nvPicPr>
          <p:cNvPr id="268" name="Google Shape;268;p43"/>
          <p:cNvPicPr preferRelativeResize="0"/>
          <p:nvPr/>
        </p:nvPicPr>
        <p:blipFill rotWithShape="1">
          <a:blip r:embed="rId3">
            <a:alphaModFix/>
          </a:blip>
          <a:srcRect b="0" l="0" r="0" t="0"/>
          <a:stretch/>
        </p:blipFill>
        <p:spPr>
          <a:xfrm rot="10800000">
            <a:off x="4829134" y="1973707"/>
            <a:ext cx="1326400" cy="669174"/>
          </a:xfrm>
          <a:prstGeom prst="rect">
            <a:avLst/>
          </a:prstGeom>
          <a:noFill/>
          <a:ln>
            <a:noFill/>
          </a:ln>
        </p:spPr>
      </p:pic>
      <p:pic>
        <p:nvPicPr>
          <p:cNvPr id="269" name="Google Shape;269;p43"/>
          <p:cNvPicPr preferRelativeResize="0"/>
          <p:nvPr/>
        </p:nvPicPr>
        <p:blipFill rotWithShape="1">
          <a:blip r:embed="rId3">
            <a:alphaModFix/>
          </a:blip>
          <a:srcRect b="0" l="0" r="0" t="0"/>
          <a:stretch/>
        </p:blipFill>
        <p:spPr>
          <a:xfrm rot="-8100000">
            <a:off x="2775117" y="2166972"/>
            <a:ext cx="1326401" cy="669174"/>
          </a:xfrm>
          <a:prstGeom prst="rect">
            <a:avLst/>
          </a:prstGeom>
          <a:noFill/>
          <a:ln>
            <a:noFill/>
          </a:ln>
        </p:spPr>
      </p:pic>
      <p:pic>
        <p:nvPicPr>
          <p:cNvPr id="270" name="Google Shape;270;p43"/>
          <p:cNvPicPr preferRelativeResize="0"/>
          <p:nvPr/>
        </p:nvPicPr>
        <p:blipFill rotWithShape="1">
          <a:blip r:embed="rId3">
            <a:alphaModFix/>
          </a:blip>
          <a:srcRect b="0" l="0" r="0" t="0"/>
          <a:stretch/>
        </p:blipFill>
        <p:spPr>
          <a:xfrm>
            <a:off x="1121282" y="1832385"/>
            <a:ext cx="1326401" cy="669174"/>
          </a:xfrm>
          <a:prstGeom prst="rect">
            <a:avLst/>
          </a:prstGeom>
          <a:noFill/>
          <a:ln>
            <a:noFill/>
          </a:ln>
        </p:spPr>
      </p:pic>
      <p:sp>
        <p:nvSpPr>
          <p:cNvPr id="271" name="Google Shape;271;p43"/>
          <p:cNvSpPr txBox="1"/>
          <p:nvPr>
            <p:ph idx="2" type="body"/>
          </p:nvPr>
        </p:nvSpPr>
        <p:spPr>
          <a:xfrm>
            <a:off x="1491859" y="1819235"/>
            <a:ext cx="647700" cy="883444"/>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2B1ED9"/>
              </a:buClr>
              <a:buSzPts val="7200"/>
              <a:buNone/>
              <a:defRPr b="1" sz="7200">
                <a:solidFill>
                  <a:srgbClr val="2B1ED9"/>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2" name="Google Shape;272;p43"/>
          <p:cNvSpPr txBox="1"/>
          <p:nvPr>
            <p:ph idx="3" type="body"/>
          </p:nvPr>
        </p:nvSpPr>
        <p:spPr>
          <a:xfrm>
            <a:off x="3084822" y="1820339"/>
            <a:ext cx="1146722" cy="883444"/>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2B1ED9"/>
              </a:buClr>
              <a:buSzPts val="7200"/>
              <a:buNone/>
              <a:defRPr b="1" sz="7200">
                <a:solidFill>
                  <a:srgbClr val="2B1ED9"/>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3" name="Google Shape;273;p43"/>
          <p:cNvSpPr txBox="1"/>
          <p:nvPr>
            <p:ph idx="4" type="body"/>
          </p:nvPr>
        </p:nvSpPr>
        <p:spPr>
          <a:xfrm>
            <a:off x="4918973" y="1820339"/>
            <a:ext cx="1146722" cy="883444"/>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2B1ED9"/>
              </a:buClr>
              <a:buSzPts val="7200"/>
              <a:buNone/>
              <a:defRPr b="1" sz="7200">
                <a:solidFill>
                  <a:srgbClr val="2B1ED9"/>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4" name="Google Shape;274;p43"/>
          <p:cNvSpPr txBox="1"/>
          <p:nvPr>
            <p:ph idx="5" type="body"/>
          </p:nvPr>
        </p:nvSpPr>
        <p:spPr>
          <a:xfrm>
            <a:off x="7004441" y="1819235"/>
            <a:ext cx="647700" cy="883444"/>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rgbClr val="2B1ED9"/>
              </a:buClr>
              <a:buSzPts val="7200"/>
              <a:buNone/>
              <a:defRPr b="1" sz="7200">
                <a:solidFill>
                  <a:srgbClr val="2B1ED9"/>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5" name="Google Shape;275;p43"/>
          <p:cNvSpPr txBox="1"/>
          <p:nvPr>
            <p:ph idx="6" type="body"/>
          </p:nvPr>
        </p:nvSpPr>
        <p:spPr>
          <a:xfrm>
            <a:off x="1114994" y="2740196"/>
            <a:ext cx="1410890" cy="406003"/>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6D809C"/>
              </a:buClr>
              <a:buSzPts val="900"/>
              <a:buNone/>
              <a:defRPr b="1" sz="900">
                <a:solidFill>
                  <a:srgbClr val="6D809C"/>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6" name="Google Shape;276;p43"/>
          <p:cNvSpPr txBox="1"/>
          <p:nvPr>
            <p:ph idx="7" type="body"/>
          </p:nvPr>
        </p:nvSpPr>
        <p:spPr>
          <a:xfrm>
            <a:off x="2955660" y="2740196"/>
            <a:ext cx="1410890" cy="406003"/>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6D809C"/>
              </a:buClr>
              <a:buSzPts val="900"/>
              <a:buNone/>
              <a:defRPr b="1" sz="900">
                <a:solidFill>
                  <a:srgbClr val="6D809C"/>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7" name="Google Shape;277;p43"/>
          <p:cNvSpPr txBox="1"/>
          <p:nvPr>
            <p:ph idx="8" type="body"/>
          </p:nvPr>
        </p:nvSpPr>
        <p:spPr>
          <a:xfrm>
            <a:off x="4786888" y="2740196"/>
            <a:ext cx="1410890" cy="406003"/>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6D809C"/>
              </a:buClr>
              <a:buSzPts val="900"/>
              <a:buNone/>
              <a:defRPr b="1" sz="900">
                <a:solidFill>
                  <a:srgbClr val="6D809C"/>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8" name="Google Shape;278;p43"/>
          <p:cNvSpPr txBox="1"/>
          <p:nvPr>
            <p:ph idx="9" type="body"/>
          </p:nvPr>
        </p:nvSpPr>
        <p:spPr>
          <a:xfrm>
            <a:off x="6618116" y="2740196"/>
            <a:ext cx="1410890" cy="406003"/>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rgbClr val="6D809C"/>
              </a:buClr>
              <a:buSzPts val="900"/>
              <a:buNone/>
              <a:defRPr b="1" sz="900">
                <a:solidFill>
                  <a:srgbClr val="6D809C"/>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79" name="Google Shape;279;p43"/>
          <p:cNvPicPr preferRelativeResize="0"/>
          <p:nvPr/>
        </p:nvPicPr>
        <p:blipFill rotWithShape="1">
          <a:blip r:embed="rId4">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 3">
  <p:cSld name="Infographic 3">
    <p:spTree>
      <p:nvGrpSpPr>
        <p:cNvPr id="280" name="Shape 280"/>
        <p:cNvGrpSpPr/>
        <p:nvPr/>
      </p:nvGrpSpPr>
      <p:grpSpPr>
        <a:xfrm>
          <a:off x="0" y="0"/>
          <a:ext cx="0" cy="0"/>
          <a:chOff x="0" y="0"/>
          <a:chExt cx="0" cy="0"/>
        </a:xfrm>
      </p:grpSpPr>
      <p:pic>
        <p:nvPicPr>
          <p:cNvPr id="281" name="Google Shape;281;p44"/>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sp>
        <p:nvSpPr>
          <p:cNvPr id="282" name="Google Shape;282;p44"/>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3" name="Google Shape;283;p44"/>
          <p:cNvSpPr txBox="1"/>
          <p:nvPr>
            <p:ph idx="2" type="body"/>
          </p:nvPr>
        </p:nvSpPr>
        <p:spPr>
          <a:xfrm>
            <a:off x="4491869" y="1101395"/>
            <a:ext cx="4541363" cy="3445669"/>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7F7F7F"/>
              </a:buClr>
              <a:buSzPts val="1800"/>
              <a:buChar char="•"/>
              <a:defRPr sz="1800">
                <a:solidFill>
                  <a:srgbClr val="7F7F7F"/>
                </a:solidFill>
              </a:defRPr>
            </a:lvl1pPr>
            <a:lvl2pPr indent="-323850" lvl="1" marL="914400" algn="l">
              <a:lnSpc>
                <a:spcPct val="90000"/>
              </a:lnSpc>
              <a:spcBef>
                <a:spcPts val="400"/>
              </a:spcBef>
              <a:spcAft>
                <a:spcPts val="0"/>
              </a:spcAft>
              <a:buClr>
                <a:srgbClr val="7F7F7F"/>
              </a:buClr>
              <a:buSzPts val="1500"/>
              <a:buChar char="•"/>
              <a:defRPr sz="1500">
                <a:solidFill>
                  <a:srgbClr val="7F7F7F"/>
                </a:solidFill>
              </a:defRPr>
            </a:lvl2pPr>
            <a:lvl3pPr indent="-304800" lvl="2" marL="1371600" algn="l">
              <a:lnSpc>
                <a:spcPct val="90000"/>
              </a:lnSpc>
              <a:spcBef>
                <a:spcPts val="400"/>
              </a:spcBef>
              <a:spcAft>
                <a:spcPts val="0"/>
              </a:spcAft>
              <a:buClr>
                <a:srgbClr val="7F7F7F"/>
              </a:buClr>
              <a:buSzPts val="1200"/>
              <a:buChar char="•"/>
              <a:defRPr sz="1200">
                <a:solidFill>
                  <a:srgbClr val="7F7F7F"/>
                </a:solidFill>
              </a:defRPr>
            </a:lvl3pPr>
            <a:lvl4pPr indent="-298450" lvl="3" marL="1828800" algn="l">
              <a:lnSpc>
                <a:spcPct val="90000"/>
              </a:lnSpc>
              <a:spcBef>
                <a:spcPts val="400"/>
              </a:spcBef>
              <a:spcAft>
                <a:spcPts val="0"/>
              </a:spcAft>
              <a:buClr>
                <a:srgbClr val="7F7F7F"/>
              </a:buClr>
              <a:buSzPts val="1100"/>
              <a:buChar char="•"/>
              <a:defRPr sz="1100">
                <a:solidFill>
                  <a:srgbClr val="7F7F7F"/>
                </a:solidFill>
              </a:defRPr>
            </a:lvl4pPr>
            <a:lvl5pPr indent="-298450" lvl="4" marL="2286000" algn="l">
              <a:lnSpc>
                <a:spcPct val="90000"/>
              </a:lnSpc>
              <a:spcBef>
                <a:spcPts val="400"/>
              </a:spcBef>
              <a:spcAft>
                <a:spcPts val="0"/>
              </a:spcAft>
              <a:buClr>
                <a:srgbClr val="7F7F7F"/>
              </a:buClr>
              <a:buSzPts val="1100"/>
              <a:buChar char="•"/>
              <a:defRPr sz="1100">
                <a:solidFill>
                  <a:srgbClr val="7F7F7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4" name="Google Shape;284;p44"/>
          <p:cNvSpPr/>
          <p:nvPr>
            <p:ph idx="3" type="chart"/>
          </p:nvPr>
        </p:nvSpPr>
        <p:spPr>
          <a:xfrm>
            <a:off x="678125" y="1101394"/>
            <a:ext cx="3593759" cy="344566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85" name="Google Shape;285;p44"/>
          <p:cNvPicPr preferRelativeResize="0"/>
          <p:nvPr/>
        </p:nvPicPr>
        <p:blipFill rotWithShape="1">
          <a:blip r:embed="rId3">
            <a:alphaModFix/>
          </a:blip>
          <a:srcRect b="0" l="0" r="0" t="0"/>
          <a:stretch/>
        </p:blipFill>
        <p:spPr>
          <a:xfrm>
            <a:off x="188009" y="4752594"/>
            <a:ext cx="347918" cy="27432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286" name="Shape 286"/>
        <p:cNvGrpSpPr/>
        <p:nvPr/>
      </p:nvGrpSpPr>
      <p:grpSpPr>
        <a:xfrm>
          <a:off x="0" y="0"/>
          <a:ext cx="0" cy="0"/>
          <a:chOff x="0" y="0"/>
          <a:chExt cx="0" cy="0"/>
        </a:xfrm>
      </p:grpSpPr>
      <p:pic>
        <p:nvPicPr>
          <p:cNvPr id="287" name="Google Shape;287;p45"/>
          <p:cNvPicPr preferRelativeResize="0"/>
          <p:nvPr/>
        </p:nvPicPr>
        <p:blipFill rotWithShape="1">
          <a:blip r:embed="rId2">
            <a:alphaModFix/>
          </a:blip>
          <a:srcRect b="0" l="0" r="0" t="0"/>
          <a:stretch/>
        </p:blipFill>
        <p:spPr>
          <a:xfrm>
            <a:off x="-598543" y="838213"/>
            <a:ext cx="3713702" cy="38389"/>
          </a:xfrm>
          <a:prstGeom prst="rect">
            <a:avLst/>
          </a:prstGeom>
          <a:noFill/>
          <a:ln>
            <a:noFill/>
          </a:ln>
        </p:spPr>
      </p:pic>
      <p:pic>
        <p:nvPicPr>
          <p:cNvPr id="288" name="Google Shape;288;p45"/>
          <p:cNvPicPr preferRelativeResize="0"/>
          <p:nvPr/>
        </p:nvPicPr>
        <p:blipFill rotWithShape="1">
          <a:blip r:embed="rId3">
            <a:alphaModFix/>
          </a:blip>
          <a:srcRect b="0" l="0" r="0" t="0"/>
          <a:stretch/>
        </p:blipFill>
        <p:spPr>
          <a:xfrm>
            <a:off x="188009" y="4752594"/>
            <a:ext cx="347918" cy="274320"/>
          </a:xfrm>
          <a:prstGeom prst="rect">
            <a:avLst/>
          </a:prstGeom>
          <a:noFill/>
          <a:ln>
            <a:noFill/>
          </a:ln>
        </p:spPr>
      </p:pic>
      <p:sp>
        <p:nvSpPr>
          <p:cNvPr id="289" name="Google Shape;289;p45"/>
          <p:cNvSpPr txBox="1"/>
          <p:nvPr>
            <p:ph idx="1" type="body"/>
          </p:nvPr>
        </p:nvSpPr>
        <p:spPr>
          <a:xfrm>
            <a:off x="545577" y="320702"/>
            <a:ext cx="3946292" cy="65841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43157"/>
              </a:buClr>
              <a:buSzPts val="2100"/>
              <a:buNone/>
              <a:defRPr b="1" sz="2100">
                <a:solidFill>
                  <a:srgbClr val="143157"/>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6" name="Shape 296"/>
        <p:cNvGrpSpPr/>
        <p:nvPr/>
      </p:nvGrpSpPr>
      <p:grpSpPr>
        <a:xfrm>
          <a:off x="0" y="0"/>
          <a:ext cx="0" cy="0"/>
          <a:chOff x="0" y="0"/>
          <a:chExt cx="0" cy="0"/>
        </a:xfrm>
      </p:grpSpPr>
      <p:pic>
        <p:nvPicPr>
          <p:cNvPr id="297" name="Google Shape;297;p47"/>
          <p:cNvPicPr preferRelativeResize="0"/>
          <p:nvPr/>
        </p:nvPicPr>
        <p:blipFill rotWithShape="1">
          <a:blip r:embed="rId2">
            <a:alphaModFix/>
          </a:blip>
          <a:srcRect b="0" l="0" r="0" t="0"/>
          <a:stretch/>
        </p:blipFill>
        <p:spPr>
          <a:xfrm>
            <a:off x="0" y="0"/>
            <a:ext cx="5572125" cy="5143500"/>
          </a:xfrm>
          <a:prstGeom prst="rect">
            <a:avLst/>
          </a:prstGeom>
          <a:noFill/>
          <a:ln>
            <a:noFill/>
          </a:ln>
        </p:spPr>
      </p:pic>
      <p:sp>
        <p:nvSpPr>
          <p:cNvPr id="298" name="Google Shape;298;p47"/>
          <p:cNvSpPr txBox="1"/>
          <p:nvPr>
            <p:ph idx="1" type="subTitle"/>
          </p:nvPr>
        </p:nvSpPr>
        <p:spPr>
          <a:xfrm>
            <a:off x="4854963" y="3679380"/>
            <a:ext cx="4006200" cy="12417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99" name="Google Shape;299;p47"/>
          <p:cNvPicPr preferRelativeResize="0"/>
          <p:nvPr/>
        </p:nvPicPr>
        <p:blipFill rotWithShape="1">
          <a:blip r:embed="rId3">
            <a:alphaModFix/>
          </a:blip>
          <a:srcRect b="0" l="0" r="0" t="0"/>
          <a:stretch/>
        </p:blipFill>
        <p:spPr>
          <a:xfrm>
            <a:off x="4964908" y="2080472"/>
            <a:ext cx="3247655" cy="1167306"/>
          </a:xfrm>
          <a:prstGeom prst="rect">
            <a:avLst/>
          </a:prstGeom>
          <a:noFill/>
          <a:ln>
            <a:noFill/>
          </a:ln>
        </p:spPr>
      </p:pic>
      <p:cxnSp>
        <p:nvCxnSpPr>
          <p:cNvPr id="300" name="Google Shape;300;p47"/>
          <p:cNvCxnSpPr/>
          <p:nvPr/>
        </p:nvCxnSpPr>
        <p:spPr>
          <a:xfrm>
            <a:off x="4964908" y="3522713"/>
            <a:ext cx="4179000" cy="0"/>
          </a:xfrm>
          <a:prstGeom prst="straightConnector1">
            <a:avLst/>
          </a:prstGeom>
          <a:noFill/>
          <a:ln cap="flat" cmpd="sng" w="12700">
            <a:solidFill>
              <a:srgbClr val="D0CECE"/>
            </a:solidFill>
            <a:prstDash val="solid"/>
            <a:miter lim="800000"/>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spTree>
      <p:nvGrpSpPr>
        <p:cNvPr id="301" name="Shape 301"/>
        <p:cNvGrpSpPr/>
        <p:nvPr/>
      </p:nvGrpSpPr>
      <p:grpSpPr>
        <a:xfrm>
          <a:off x="0" y="0"/>
          <a:ext cx="0" cy="0"/>
          <a:chOff x="0" y="0"/>
          <a:chExt cx="0" cy="0"/>
        </a:xfrm>
      </p:grpSpPr>
      <p:sp>
        <p:nvSpPr>
          <p:cNvPr id="302" name="Google Shape;302;p48"/>
          <p:cNvSpPr/>
          <p:nvPr/>
        </p:nvSpPr>
        <p:spPr>
          <a:xfrm>
            <a:off x="1" y="0"/>
            <a:ext cx="5566559" cy="3568965"/>
          </a:xfrm>
          <a:custGeom>
            <a:rect b="b" l="l" r="r" t="t"/>
            <a:pathLst>
              <a:path extrusionOk="0" h="4447309" w="7422078">
                <a:moveTo>
                  <a:pt x="0" y="0"/>
                </a:moveTo>
                <a:lnTo>
                  <a:pt x="0" y="4447309"/>
                </a:lnTo>
                <a:lnTo>
                  <a:pt x="7422078" y="53439"/>
                </a:lnTo>
                <a:lnTo>
                  <a:pt x="7416141" y="0"/>
                </a:lnTo>
                <a:lnTo>
                  <a:pt x="0" y="0"/>
                </a:lnTo>
                <a:close/>
              </a:path>
            </a:pathLst>
          </a:custGeom>
          <a:blipFill rotWithShape="1">
            <a:blip r:embed="rId2">
              <a:alphaModFix/>
            </a:blip>
            <a:stretch>
              <a:fillRect b="9609" l="0" r="0" t="-961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Open Sans"/>
                <a:ea typeface="Open Sans"/>
                <a:cs typeface="Open Sans"/>
                <a:sym typeface="Open Sans"/>
              </a:rPr>
              <a:t>aa</a:t>
            </a:r>
            <a:endParaRPr b="0" i="0" sz="1100" u="none" cap="none" strike="noStrike">
              <a:solidFill>
                <a:srgbClr val="000000"/>
              </a:solidFill>
              <a:latin typeface="Arial"/>
              <a:ea typeface="Arial"/>
              <a:cs typeface="Arial"/>
              <a:sym typeface="Arial"/>
            </a:endParaRPr>
          </a:p>
        </p:txBody>
      </p:sp>
      <p:pic>
        <p:nvPicPr>
          <p:cNvPr id="303" name="Google Shape;303;p48"/>
          <p:cNvPicPr preferRelativeResize="0"/>
          <p:nvPr/>
        </p:nvPicPr>
        <p:blipFill rotWithShape="1">
          <a:blip r:embed="rId3">
            <a:alphaModFix/>
          </a:blip>
          <a:srcRect b="0" l="0" r="0" t="0"/>
          <a:stretch/>
        </p:blipFill>
        <p:spPr>
          <a:xfrm>
            <a:off x="0" y="0"/>
            <a:ext cx="5572125" cy="5143500"/>
          </a:xfrm>
          <a:prstGeom prst="rect">
            <a:avLst/>
          </a:prstGeom>
          <a:noFill/>
          <a:ln>
            <a:noFill/>
          </a:ln>
        </p:spPr>
      </p:pic>
      <p:cxnSp>
        <p:nvCxnSpPr>
          <p:cNvPr id="304" name="Google Shape;304;p48"/>
          <p:cNvCxnSpPr/>
          <p:nvPr/>
        </p:nvCxnSpPr>
        <p:spPr>
          <a:xfrm>
            <a:off x="4964908" y="2649876"/>
            <a:ext cx="4179000" cy="0"/>
          </a:xfrm>
          <a:prstGeom prst="straightConnector1">
            <a:avLst/>
          </a:prstGeom>
          <a:noFill/>
          <a:ln cap="flat" cmpd="sng" w="12700">
            <a:solidFill>
              <a:srgbClr val="D0CECE"/>
            </a:solidFill>
            <a:prstDash val="solid"/>
            <a:miter lim="800000"/>
            <a:headEnd len="sm" w="sm" type="none"/>
            <a:tailEnd len="sm" w="sm" type="none"/>
          </a:ln>
        </p:spPr>
      </p:cxnSp>
      <p:pic>
        <p:nvPicPr>
          <p:cNvPr id="305" name="Google Shape;305;p48"/>
          <p:cNvPicPr preferRelativeResize="0"/>
          <p:nvPr/>
        </p:nvPicPr>
        <p:blipFill rotWithShape="1">
          <a:blip r:embed="rId4">
            <a:alphaModFix/>
          </a:blip>
          <a:srcRect b="0" l="0" r="0" t="0"/>
          <a:stretch/>
        </p:blipFill>
        <p:spPr>
          <a:xfrm>
            <a:off x="4964908" y="2080472"/>
            <a:ext cx="1566394" cy="346547"/>
          </a:xfrm>
          <a:prstGeom prst="rect">
            <a:avLst/>
          </a:prstGeom>
          <a:noFill/>
          <a:ln>
            <a:noFill/>
          </a:ln>
        </p:spPr>
      </p:pic>
      <p:sp>
        <p:nvSpPr>
          <p:cNvPr id="306" name="Google Shape;306;p48"/>
          <p:cNvSpPr txBox="1"/>
          <p:nvPr>
            <p:ph idx="1" type="subTitle"/>
          </p:nvPr>
        </p:nvSpPr>
        <p:spPr>
          <a:xfrm>
            <a:off x="4854963" y="2912423"/>
            <a:ext cx="3868800" cy="2008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and Content" type="obj">
  <p:cSld name="OBJECT">
    <p:spTree>
      <p:nvGrpSpPr>
        <p:cNvPr id="307" name="Shape 307"/>
        <p:cNvGrpSpPr/>
        <p:nvPr/>
      </p:nvGrpSpPr>
      <p:grpSpPr>
        <a:xfrm>
          <a:off x="0" y="0"/>
          <a:ext cx="0" cy="0"/>
          <a:chOff x="0" y="0"/>
          <a:chExt cx="0" cy="0"/>
        </a:xfrm>
      </p:grpSpPr>
      <p:sp>
        <p:nvSpPr>
          <p:cNvPr id="308" name="Google Shape;308;p49"/>
          <p:cNvSpPr/>
          <p:nvPr/>
        </p:nvSpPr>
        <p:spPr>
          <a:xfrm>
            <a:off x="0" y="1"/>
            <a:ext cx="9143809" cy="1060561"/>
          </a:xfrm>
          <a:custGeom>
            <a:rect b="b" l="l" r="r" t="t"/>
            <a:pathLst>
              <a:path extrusionOk="0" h="1042320" w="9143809">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pic>
        <p:nvPicPr>
          <p:cNvPr id="309" name="Google Shape;309;p49"/>
          <p:cNvPicPr preferRelativeResize="0"/>
          <p:nvPr/>
        </p:nvPicPr>
        <p:blipFill rotWithShape="1">
          <a:blip r:embed="rId2">
            <a:alphaModFix/>
          </a:blip>
          <a:srcRect b="0" l="0" r="0" t="0"/>
          <a:stretch/>
        </p:blipFill>
        <p:spPr>
          <a:xfrm>
            <a:off x="4763829" y="2382495"/>
            <a:ext cx="4380171" cy="2761005"/>
          </a:xfrm>
          <a:prstGeom prst="rect">
            <a:avLst/>
          </a:prstGeom>
          <a:noFill/>
          <a:ln>
            <a:noFill/>
          </a:ln>
        </p:spPr>
      </p:pic>
      <p:pic>
        <p:nvPicPr>
          <p:cNvPr id="310" name="Google Shape;310;p49"/>
          <p:cNvPicPr preferRelativeResize="0"/>
          <p:nvPr/>
        </p:nvPicPr>
        <p:blipFill rotWithShape="1">
          <a:blip r:embed="rId3">
            <a:alphaModFix/>
          </a:blip>
          <a:srcRect b="0" l="0" r="0" t="0"/>
          <a:stretch/>
        </p:blipFill>
        <p:spPr>
          <a:xfrm>
            <a:off x="-75710" y="4900613"/>
            <a:ext cx="9326881" cy="242887"/>
          </a:xfrm>
          <a:prstGeom prst="rect">
            <a:avLst/>
          </a:prstGeom>
          <a:noFill/>
          <a:ln>
            <a:noFill/>
          </a:ln>
        </p:spPr>
      </p:pic>
      <p:pic>
        <p:nvPicPr>
          <p:cNvPr id="311" name="Google Shape;311;p49"/>
          <p:cNvPicPr preferRelativeResize="0"/>
          <p:nvPr/>
        </p:nvPicPr>
        <p:blipFill rotWithShape="1">
          <a:blip r:embed="rId4">
            <a:alphaModFix/>
          </a:blip>
          <a:srcRect b="0" l="0" r="0" t="0"/>
          <a:stretch/>
        </p:blipFill>
        <p:spPr>
          <a:xfrm>
            <a:off x="123283" y="4956155"/>
            <a:ext cx="1484971" cy="131802"/>
          </a:xfrm>
          <a:prstGeom prst="rect">
            <a:avLst/>
          </a:prstGeom>
          <a:noFill/>
          <a:ln>
            <a:noFill/>
          </a:ln>
        </p:spPr>
      </p:pic>
      <p:sp>
        <p:nvSpPr>
          <p:cNvPr id="312" name="Google Shape;312;p49"/>
          <p:cNvSpPr txBox="1"/>
          <p:nvPr>
            <p:ph idx="12" type="sldNum"/>
          </p:nvPr>
        </p:nvSpPr>
        <p:spPr>
          <a:xfrm>
            <a:off x="6243743" y="4909721"/>
            <a:ext cx="1870500" cy="226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13" name="Google Shape;313;p4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4" name="Google Shape;314;p49"/>
          <p:cNvSpPr txBox="1"/>
          <p:nvPr>
            <p:ph type="title"/>
          </p:nvPr>
        </p:nvSpPr>
        <p:spPr>
          <a:xfrm>
            <a:off x="628650" y="172442"/>
            <a:ext cx="7886700" cy="88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600"/>
              <a:buFont typeface="Open Sans"/>
              <a:buNone/>
              <a:defRPr sz="26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Title and Content">
  <p:cSld name="Green Title and Content">
    <p:spTree>
      <p:nvGrpSpPr>
        <p:cNvPr id="315" name="Shape 315"/>
        <p:cNvGrpSpPr/>
        <p:nvPr/>
      </p:nvGrpSpPr>
      <p:grpSpPr>
        <a:xfrm>
          <a:off x="0" y="0"/>
          <a:ext cx="0" cy="0"/>
          <a:chOff x="0" y="0"/>
          <a:chExt cx="0" cy="0"/>
        </a:xfrm>
      </p:grpSpPr>
      <p:sp>
        <p:nvSpPr>
          <p:cNvPr id="316" name="Google Shape;316;p50"/>
          <p:cNvSpPr/>
          <p:nvPr/>
        </p:nvSpPr>
        <p:spPr>
          <a:xfrm>
            <a:off x="0" y="1"/>
            <a:ext cx="9143809" cy="1060561"/>
          </a:xfrm>
          <a:custGeom>
            <a:rect b="b" l="l" r="r" t="t"/>
            <a:pathLst>
              <a:path extrusionOk="0" h="1042320" w="9143809">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pic>
        <p:nvPicPr>
          <p:cNvPr id="317" name="Google Shape;317;p50"/>
          <p:cNvPicPr preferRelativeResize="0"/>
          <p:nvPr/>
        </p:nvPicPr>
        <p:blipFill rotWithShape="1">
          <a:blip r:embed="rId2">
            <a:alphaModFix/>
          </a:blip>
          <a:srcRect b="0" l="0" r="0" t="0"/>
          <a:stretch/>
        </p:blipFill>
        <p:spPr>
          <a:xfrm>
            <a:off x="4763829" y="2382495"/>
            <a:ext cx="4380171" cy="2761005"/>
          </a:xfrm>
          <a:prstGeom prst="rect">
            <a:avLst/>
          </a:prstGeom>
          <a:noFill/>
          <a:ln>
            <a:noFill/>
          </a:ln>
        </p:spPr>
      </p:pic>
      <p:pic>
        <p:nvPicPr>
          <p:cNvPr id="318" name="Google Shape;318;p50"/>
          <p:cNvPicPr preferRelativeResize="0"/>
          <p:nvPr/>
        </p:nvPicPr>
        <p:blipFill rotWithShape="1">
          <a:blip r:embed="rId3">
            <a:alphaModFix/>
          </a:blip>
          <a:srcRect b="0" l="0" r="0" t="0"/>
          <a:stretch/>
        </p:blipFill>
        <p:spPr>
          <a:xfrm>
            <a:off x="-75710" y="4900613"/>
            <a:ext cx="9326881" cy="242887"/>
          </a:xfrm>
          <a:prstGeom prst="rect">
            <a:avLst/>
          </a:prstGeom>
          <a:noFill/>
          <a:ln>
            <a:noFill/>
          </a:ln>
        </p:spPr>
      </p:pic>
      <p:pic>
        <p:nvPicPr>
          <p:cNvPr id="319" name="Google Shape;319;p50"/>
          <p:cNvPicPr preferRelativeResize="0"/>
          <p:nvPr/>
        </p:nvPicPr>
        <p:blipFill rotWithShape="1">
          <a:blip r:embed="rId4">
            <a:alphaModFix/>
          </a:blip>
          <a:srcRect b="0" l="0" r="0" t="0"/>
          <a:stretch/>
        </p:blipFill>
        <p:spPr>
          <a:xfrm>
            <a:off x="123283" y="4956155"/>
            <a:ext cx="1484971" cy="131802"/>
          </a:xfrm>
          <a:prstGeom prst="rect">
            <a:avLst/>
          </a:prstGeom>
          <a:noFill/>
          <a:ln>
            <a:noFill/>
          </a:ln>
        </p:spPr>
      </p:pic>
      <p:sp>
        <p:nvSpPr>
          <p:cNvPr id="320" name="Google Shape;320;p50"/>
          <p:cNvSpPr txBox="1"/>
          <p:nvPr>
            <p:ph idx="12" type="sldNum"/>
          </p:nvPr>
        </p:nvSpPr>
        <p:spPr>
          <a:xfrm>
            <a:off x="6243743" y="4909721"/>
            <a:ext cx="1870500" cy="226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5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2" name="Google Shape;322;p50"/>
          <p:cNvSpPr txBox="1"/>
          <p:nvPr>
            <p:ph type="title"/>
          </p:nvPr>
        </p:nvSpPr>
        <p:spPr>
          <a:xfrm>
            <a:off x="628650" y="172442"/>
            <a:ext cx="7886700" cy="88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600"/>
              <a:buFont typeface="Open Sans"/>
              <a:buNone/>
              <a:defRPr sz="26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 Title and Content">
  <p:cSld name="Orange Title and Content">
    <p:spTree>
      <p:nvGrpSpPr>
        <p:cNvPr id="323" name="Shape 323"/>
        <p:cNvGrpSpPr/>
        <p:nvPr/>
      </p:nvGrpSpPr>
      <p:grpSpPr>
        <a:xfrm>
          <a:off x="0" y="0"/>
          <a:ext cx="0" cy="0"/>
          <a:chOff x="0" y="0"/>
          <a:chExt cx="0" cy="0"/>
        </a:xfrm>
      </p:grpSpPr>
      <p:sp>
        <p:nvSpPr>
          <p:cNvPr id="324" name="Google Shape;324;p51"/>
          <p:cNvSpPr/>
          <p:nvPr/>
        </p:nvSpPr>
        <p:spPr>
          <a:xfrm>
            <a:off x="0" y="1"/>
            <a:ext cx="9143809" cy="1060561"/>
          </a:xfrm>
          <a:custGeom>
            <a:rect b="b" l="l" r="r" t="t"/>
            <a:pathLst>
              <a:path extrusionOk="0" h="1042320" w="9143809">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Open Sans"/>
              <a:ea typeface="Open Sans"/>
              <a:cs typeface="Open Sans"/>
              <a:sym typeface="Open Sans"/>
            </a:endParaRPr>
          </a:p>
        </p:txBody>
      </p:sp>
      <p:pic>
        <p:nvPicPr>
          <p:cNvPr id="325" name="Google Shape;325;p51"/>
          <p:cNvPicPr preferRelativeResize="0"/>
          <p:nvPr/>
        </p:nvPicPr>
        <p:blipFill rotWithShape="1">
          <a:blip r:embed="rId2">
            <a:alphaModFix/>
          </a:blip>
          <a:srcRect b="0" l="0" r="0" t="0"/>
          <a:stretch/>
        </p:blipFill>
        <p:spPr>
          <a:xfrm>
            <a:off x="4763829" y="2382495"/>
            <a:ext cx="4380171" cy="2761005"/>
          </a:xfrm>
          <a:prstGeom prst="rect">
            <a:avLst/>
          </a:prstGeom>
          <a:noFill/>
          <a:ln>
            <a:noFill/>
          </a:ln>
        </p:spPr>
      </p:pic>
      <p:pic>
        <p:nvPicPr>
          <p:cNvPr id="326" name="Google Shape;326;p51"/>
          <p:cNvPicPr preferRelativeResize="0"/>
          <p:nvPr/>
        </p:nvPicPr>
        <p:blipFill rotWithShape="1">
          <a:blip r:embed="rId3">
            <a:alphaModFix/>
          </a:blip>
          <a:srcRect b="0" l="0" r="0" t="0"/>
          <a:stretch/>
        </p:blipFill>
        <p:spPr>
          <a:xfrm>
            <a:off x="-75710" y="4900613"/>
            <a:ext cx="9326881" cy="242887"/>
          </a:xfrm>
          <a:prstGeom prst="rect">
            <a:avLst/>
          </a:prstGeom>
          <a:noFill/>
          <a:ln>
            <a:noFill/>
          </a:ln>
        </p:spPr>
      </p:pic>
      <p:pic>
        <p:nvPicPr>
          <p:cNvPr id="327" name="Google Shape;327;p51"/>
          <p:cNvPicPr preferRelativeResize="0"/>
          <p:nvPr/>
        </p:nvPicPr>
        <p:blipFill rotWithShape="1">
          <a:blip r:embed="rId4">
            <a:alphaModFix/>
          </a:blip>
          <a:srcRect b="0" l="0" r="0" t="0"/>
          <a:stretch/>
        </p:blipFill>
        <p:spPr>
          <a:xfrm>
            <a:off x="123283" y="4956155"/>
            <a:ext cx="1484971" cy="131802"/>
          </a:xfrm>
          <a:prstGeom prst="rect">
            <a:avLst/>
          </a:prstGeom>
          <a:noFill/>
          <a:ln>
            <a:noFill/>
          </a:ln>
        </p:spPr>
      </p:pic>
      <p:sp>
        <p:nvSpPr>
          <p:cNvPr id="328" name="Google Shape;328;p51"/>
          <p:cNvSpPr txBox="1"/>
          <p:nvPr>
            <p:ph idx="12" type="sldNum"/>
          </p:nvPr>
        </p:nvSpPr>
        <p:spPr>
          <a:xfrm>
            <a:off x="6243743" y="4909721"/>
            <a:ext cx="1870500" cy="226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329" name="Google Shape;329;p5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0" name="Google Shape;330;p51"/>
          <p:cNvSpPr txBox="1"/>
          <p:nvPr>
            <p:ph type="title"/>
          </p:nvPr>
        </p:nvSpPr>
        <p:spPr>
          <a:xfrm>
            <a:off x="628650" y="172442"/>
            <a:ext cx="7886700" cy="887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2600"/>
              <a:buFont typeface="Open Sans"/>
              <a:buNone/>
              <a:defRPr sz="26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nk">
  <p:cSld name="Title Blank">
    <p:spTree>
      <p:nvGrpSpPr>
        <p:cNvPr id="331" name="Shape 331"/>
        <p:cNvGrpSpPr/>
        <p:nvPr/>
      </p:nvGrpSpPr>
      <p:grpSpPr>
        <a:xfrm>
          <a:off x="0" y="0"/>
          <a:ext cx="0" cy="0"/>
          <a:chOff x="0" y="0"/>
          <a:chExt cx="0" cy="0"/>
        </a:xfrm>
      </p:grpSpPr>
      <p:pic>
        <p:nvPicPr>
          <p:cNvPr id="332" name="Google Shape;332;p52"/>
          <p:cNvPicPr preferRelativeResize="0"/>
          <p:nvPr/>
        </p:nvPicPr>
        <p:blipFill rotWithShape="1">
          <a:blip r:embed="rId2">
            <a:alphaModFix/>
          </a:blip>
          <a:srcRect b="0" l="0" r="0" t="0"/>
          <a:stretch/>
        </p:blipFill>
        <p:spPr>
          <a:xfrm>
            <a:off x="0" y="0"/>
            <a:ext cx="5572125" cy="5143500"/>
          </a:xfrm>
          <a:prstGeom prst="rect">
            <a:avLst/>
          </a:prstGeom>
          <a:noFill/>
          <a:ln>
            <a:noFill/>
          </a:ln>
        </p:spPr>
      </p:pic>
      <p:sp>
        <p:nvSpPr>
          <p:cNvPr id="333" name="Google Shape;333;p52"/>
          <p:cNvSpPr txBox="1"/>
          <p:nvPr>
            <p:ph idx="1" type="subTitle"/>
          </p:nvPr>
        </p:nvSpPr>
        <p:spPr>
          <a:xfrm>
            <a:off x="4854963" y="3679380"/>
            <a:ext cx="4006200" cy="12417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cxnSp>
        <p:nvCxnSpPr>
          <p:cNvPr id="334" name="Google Shape;334;p52"/>
          <p:cNvCxnSpPr/>
          <p:nvPr/>
        </p:nvCxnSpPr>
        <p:spPr>
          <a:xfrm>
            <a:off x="4964908" y="3522713"/>
            <a:ext cx="4179000" cy="0"/>
          </a:xfrm>
          <a:prstGeom prst="straightConnector1">
            <a:avLst/>
          </a:prstGeom>
          <a:noFill/>
          <a:ln cap="flat" cmpd="sng" w="12700">
            <a:solidFill>
              <a:srgbClr val="D0CECE"/>
            </a:solidFill>
            <a:prstDash val="solid"/>
            <a:miter lim="800000"/>
            <a:headEnd len="sm" w="sm" type="none"/>
            <a:tailEnd len="sm" w="sm" type="none"/>
          </a:ln>
        </p:spPr>
      </p:cxnSp>
      <p:sp>
        <p:nvSpPr>
          <p:cNvPr id="335" name="Google Shape;335;p52"/>
          <p:cNvSpPr txBox="1"/>
          <p:nvPr>
            <p:ph type="title"/>
          </p:nvPr>
        </p:nvSpPr>
        <p:spPr>
          <a:xfrm>
            <a:off x="4854963" y="2383792"/>
            <a:ext cx="40062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ank You">
  <p:cSld name="Title Thank You">
    <p:spTree>
      <p:nvGrpSpPr>
        <p:cNvPr id="336" name="Shape 336"/>
        <p:cNvGrpSpPr/>
        <p:nvPr/>
      </p:nvGrpSpPr>
      <p:grpSpPr>
        <a:xfrm>
          <a:off x="0" y="0"/>
          <a:ext cx="0" cy="0"/>
          <a:chOff x="0" y="0"/>
          <a:chExt cx="0" cy="0"/>
        </a:xfrm>
      </p:grpSpPr>
      <p:pic>
        <p:nvPicPr>
          <p:cNvPr id="337" name="Google Shape;337;p53"/>
          <p:cNvPicPr preferRelativeResize="0"/>
          <p:nvPr/>
        </p:nvPicPr>
        <p:blipFill rotWithShape="1">
          <a:blip r:embed="rId2">
            <a:alphaModFix/>
          </a:blip>
          <a:srcRect b="0" l="0" r="0" t="0"/>
          <a:stretch/>
        </p:blipFill>
        <p:spPr>
          <a:xfrm>
            <a:off x="0" y="0"/>
            <a:ext cx="5572125" cy="5143500"/>
          </a:xfrm>
          <a:prstGeom prst="rect">
            <a:avLst/>
          </a:prstGeom>
          <a:noFill/>
          <a:ln>
            <a:noFill/>
          </a:ln>
        </p:spPr>
      </p:pic>
      <p:sp>
        <p:nvSpPr>
          <p:cNvPr id="338" name="Google Shape;338;p53"/>
          <p:cNvSpPr txBox="1"/>
          <p:nvPr>
            <p:ph idx="1" type="subTitle"/>
          </p:nvPr>
        </p:nvSpPr>
        <p:spPr>
          <a:xfrm>
            <a:off x="4854963" y="2731043"/>
            <a:ext cx="4006200" cy="12417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cxnSp>
        <p:nvCxnSpPr>
          <p:cNvPr id="339" name="Google Shape;339;p53"/>
          <p:cNvCxnSpPr/>
          <p:nvPr/>
        </p:nvCxnSpPr>
        <p:spPr>
          <a:xfrm>
            <a:off x="4964908" y="2574376"/>
            <a:ext cx="4179000" cy="0"/>
          </a:xfrm>
          <a:prstGeom prst="straightConnector1">
            <a:avLst/>
          </a:prstGeom>
          <a:noFill/>
          <a:ln cap="flat" cmpd="sng" w="12700">
            <a:solidFill>
              <a:srgbClr val="D0CECE"/>
            </a:solidFill>
            <a:prstDash val="solid"/>
            <a:miter lim="800000"/>
            <a:headEnd len="sm" w="sm" type="none"/>
            <a:tailEnd len="sm" w="sm" type="none"/>
          </a:ln>
        </p:spPr>
      </p:cxnSp>
      <p:pic>
        <p:nvPicPr>
          <p:cNvPr id="340" name="Google Shape;340;p53"/>
          <p:cNvPicPr preferRelativeResize="0"/>
          <p:nvPr/>
        </p:nvPicPr>
        <p:blipFill rotWithShape="1">
          <a:blip r:embed="rId3">
            <a:alphaModFix/>
          </a:blip>
          <a:srcRect b="0" l="0" r="0" t="0"/>
          <a:stretch/>
        </p:blipFill>
        <p:spPr>
          <a:xfrm>
            <a:off x="4964908" y="2136695"/>
            <a:ext cx="1422935" cy="27576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1" name="Shape 341"/>
        <p:cNvGrpSpPr/>
        <p:nvPr/>
      </p:nvGrpSpPr>
      <p:grpSpPr>
        <a:xfrm>
          <a:off x="0" y="0"/>
          <a:ext cx="0" cy="0"/>
          <a:chOff x="0" y="0"/>
          <a:chExt cx="0" cy="0"/>
        </a:xfrm>
      </p:grpSpPr>
      <p:sp>
        <p:nvSpPr>
          <p:cNvPr id="342" name="Google Shape;342;p5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Open San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3" name="Google Shape;343;p5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344" name="Google Shape;344;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5" name="Google Shape;345;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6" name="Google Shape;346;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7" name="Shape 347"/>
        <p:cNvGrpSpPr/>
        <p:nvPr/>
      </p:nvGrpSpPr>
      <p:grpSpPr>
        <a:xfrm>
          <a:off x="0" y="0"/>
          <a:ext cx="0" cy="0"/>
          <a:chOff x="0" y="0"/>
          <a:chExt cx="0" cy="0"/>
        </a:xfrm>
      </p:grpSpPr>
      <p:sp>
        <p:nvSpPr>
          <p:cNvPr id="348" name="Google Shape;348;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49" name="Google Shape;349;p5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0" name="Google Shape;350;p5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1" name="Google Shape;351;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2" name="Google Shape;352;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3" name="Google Shape;353;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4" name="Shape 354"/>
        <p:cNvGrpSpPr/>
        <p:nvPr/>
      </p:nvGrpSpPr>
      <p:grpSpPr>
        <a:xfrm>
          <a:off x="0" y="0"/>
          <a:ext cx="0" cy="0"/>
          <a:chOff x="0" y="0"/>
          <a:chExt cx="0" cy="0"/>
        </a:xfrm>
      </p:grpSpPr>
      <p:sp>
        <p:nvSpPr>
          <p:cNvPr id="355" name="Google Shape;355;p5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56" name="Google Shape;356;p5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57" name="Google Shape;357;p5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8" name="Google Shape;358;p5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59" name="Google Shape;359;p5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0" name="Google Shape;360;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1" name="Google Shape;361;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2" name="Google Shape;362;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3" name="Shape 363"/>
        <p:cNvGrpSpPr/>
        <p:nvPr/>
      </p:nvGrpSpPr>
      <p:grpSpPr>
        <a:xfrm>
          <a:off x="0" y="0"/>
          <a:ext cx="0" cy="0"/>
          <a:chOff x="0" y="0"/>
          <a:chExt cx="0" cy="0"/>
        </a:xfrm>
      </p:grpSpPr>
      <p:sp>
        <p:nvSpPr>
          <p:cNvPr id="364" name="Google Shape;364;p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5" name="Google Shape;365;p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6" name="Google Shape;366;p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67" name="Google Shape;367;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8" name="Shape 368"/>
        <p:cNvGrpSpPr/>
        <p:nvPr/>
      </p:nvGrpSpPr>
      <p:grpSpPr>
        <a:xfrm>
          <a:off x="0" y="0"/>
          <a:ext cx="0" cy="0"/>
          <a:chOff x="0" y="0"/>
          <a:chExt cx="0" cy="0"/>
        </a:xfrm>
      </p:grpSpPr>
      <p:sp>
        <p:nvSpPr>
          <p:cNvPr id="369" name="Google Shape;369;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0" name="Google Shape;370;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1" name="Google Shape;371;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2" name="Shape 372"/>
        <p:cNvGrpSpPr/>
        <p:nvPr/>
      </p:nvGrpSpPr>
      <p:grpSpPr>
        <a:xfrm>
          <a:off x="0" y="0"/>
          <a:ext cx="0" cy="0"/>
          <a:chOff x="0" y="0"/>
          <a:chExt cx="0" cy="0"/>
        </a:xfrm>
      </p:grpSpPr>
      <p:sp>
        <p:nvSpPr>
          <p:cNvPr id="373" name="Google Shape;373;p5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4" name="Google Shape;374;p5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75" name="Google Shape;375;p5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76" name="Google Shape;376;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7" name="Google Shape;377;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78" name="Google Shape;378;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9" name="Shape 379"/>
        <p:cNvGrpSpPr/>
        <p:nvPr/>
      </p:nvGrpSpPr>
      <p:grpSpPr>
        <a:xfrm>
          <a:off x="0" y="0"/>
          <a:ext cx="0" cy="0"/>
          <a:chOff x="0" y="0"/>
          <a:chExt cx="0" cy="0"/>
        </a:xfrm>
      </p:grpSpPr>
      <p:sp>
        <p:nvSpPr>
          <p:cNvPr id="380" name="Google Shape;380;p6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1" name="Google Shape;381;p60"/>
          <p:cNvSpPr/>
          <p:nvPr>
            <p:ph idx="2" type="pic"/>
          </p:nvPr>
        </p:nvSpPr>
        <p:spPr>
          <a:xfrm>
            <a:off x="3887391" y="740569"/>
            <a:ext cx="4629300" cy="3655200"/>
          </a:xfrm>
          <a:prstGeom prst="rect">
            <a:avLst/>
          </a:prstGeom>
          <a:noFill/>
          <a:ln>
            <a:noFill/>
          </a:ln>
        </p:spPr>
      </p:sp>
      <p:sp>
        <p:nvSpPr>
          <p:cNvPr id="382" name="Google Shape;382;p6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83" name="Google Shape;383;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4" name="Google Shape;384;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5" name="Google Shape;385;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6" name="Shape 386"/>
        <p:cNvGrpSpPr/>
        <p:nvPr/>
      </p:nvGrpSpPr>
      <p:grpSpPr>
        <a:xfrm>
          <a:off x="0" y="0"/>
          <a:ext cx="0" cy="0"/>
          <a:chOff x="0" y="0"/>
          <a:chExt cx="0" cy="0"/>
        </a:xfrm>
      </p:grpSpPr>
      <p:sp>
        <p:nvSpPr>
          <p:cNvPr id="387" name="Google Shape;387;p6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8" name="Google Shape;388;p6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9" name="Google Shape;389;p6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0" name="Google Shape;390;p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1" name="Google Shape;391;p6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2" name="Shape 392"/>
        <p:cNvGrpSpPr/>
        <p:nvPr/>
      </p:nvGrpSpPr>
      <p:grpSpPr>
        <a:xfrm>
          <a:off x="0" y="0"/>
          <a:ext cx="0" cy="0"/>
          <a:chOff x="0" y="0"/>
          <a:chExt cx="0" cy="0"/>
        </a:xfrm>
      </p:grpSpPr>
      <p:sp>
        <p:nvSpPr>
          <p:cNvPr id="393" name="Google Shape;393;p6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4" name="Google Shape;394;p6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5" name="Google Shape;395;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6" name="Google Shape;396;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7" name="Google Shape;397;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398" name="Shape 398"/>
        <p:cNvGrpSpPr/>
        <p:nvPr/>
      </p:nvGrpSpPr>
      <p:grpSpPr>
        <a:xfrm>
          <a:off x="0" y="0"/>
          <a:ext cx="0" cy="0"/>
          <a:chOff x="0" y="0"/>
          <a:chExt cx="0" cy="0"/>
        </a:xfrm>
      </p:grpSpPr>
      <p:sp>
        <p:nvSpPr>
          <p:cNvPr id="399" name="Google Shape;399;p63"/>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400" name="Google Shape;400;p63"/>
          <p:cNvSpPr/>
          <p:nvPr/>
        </p:nvSpPr>
        <p:spPr>
          <a:xfrm>
            <a:off x="560389"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401" name="Google Shape;401;p63"/>
          <p:cNvGrpSpPr/>
          <p:nvPr/>
        </p:nvGrpSpPr>
        <p:grpSpPr>
          <a:xfrm flipH="1">
            <a:off x="5363176" y="1"/>
            <a:ext cx="3778250" cy="5143500"/>
            <a:chOff x="203200" y="0"/>
            <a:chExt cx="3778250" cy="6858001"/>
          </a:xfrm>
        </p:grpSpPr>
        <p:sp>
          <p:nvSpPr>
            <p:cNvPr id="402" name="Google Shape;402;p63"/>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403" name="Google Shape;403;p63"/>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404" name="Google Shape;404;p63"/>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405" name="Google Shape;405;p63"/>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004D53"/>
            </a:solidFill>
            <a:ln>
              <a:noFill/>
            </a:ln>
          </p:spPr>
        </p:sp>
        <p:sp>
          <p:nvSpPr>
            <p:cNvPr id="406" name="Google Shape;406;p63"/>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407" name="Google Shape;407;p63"/>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408" name="Google Shape;408;p63"/>
          <p:cNvSpPr/>
          <p:nvPr/>
        </p:nvSpPr>
        <p:spPr>
          <a:xfrm flipH="1">
            <a:off x="6829231"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409" name="Google Shape;409;p63"/>
          <p:cNvSpPr/>
          <p:nvPr/>
        </p:nvSpPr>
        <p:spPr>
          <a:xfrm flipH="1">
            <a:off x="4456640" y="2986049"/>
            <a:ext cx="3804464" cy="2162845"/>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410" name="Google Shape;410;p63"/>
          <p:cNvPicPr preferRelativeResize="0"/>
          <p:nvPr/>
        </p:nvPicPr>
        <p:blipFill rotWithShape="1">
          <a:blip r:embed="rId2">
            <a:alphaModFix/>
          </a:blip>
          <a:srcRect b="0" l="0" r="0" t="0"/>
          <a:stretch/>
        </p:blipFill>
        <p:spPr>
          <a:xfrm>
            <a:off x="226246" y="4636046"/>
            <a:ext cx="2264664" cy="363474"/>
          </a:xfrm>
          <a:prstGeom prst="rect">
            <a:avLst/>
          </a:prstGeom>
          <a:noFill/>
          <a:ln>
            <a:noFill/>
          </a:ln>
        </p:spPr>
      </p:pic>
      <p:sp>
        <p:nvSpPr>
          <p:cNvPr id="411" name="Google Shape;411;p63"/>
          <p:cNvSpPr txBox="1"/>
          <p:nvPr>
            <p:ph type="title"/>
          </p:nvPr>
        </p:nvSpPr>
        <p:spPr>
          <a:xfrm>
            <a:off x="972609" y="1421607"/>
            <a:ext cx="5647200" cy="1485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3300"/>
              <a:buFont typeface="Open Sans"/>
              <a:buNone/>
              <a:defRPr b="1">
                <a:latin typeface="Open Sans"/>
                <a:ea typeface="Open Sans"/>
                <a:cs typeface="Open Sans"/>
                <a:sym typeface="Open Sans"/>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theme" Target="../theme/theme1.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a:buNone/>
              <a:defRPr b="0" i="0" sz="33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92" name="Google Shape;292;p4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293" name="Google Shape;29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9pPr>
          </a:lstStyle>
          <a:p/>
        </p:txBody>
      </p:sp>
      <p:sp>
        <p:nvSpPr>
          <p:cNvPr id="294" name="Google Shape;29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a:ea typeface="Open Sans"/>
                <a:cs typeface="Open Sans"/>
                <a:sym typeface="Open Sans"/>
              </a:defRPr>
            </a:lvl9pPr>
          </a:lstStyle>
          <a:p/>
        </p:txBody>
      </p:sp>
      <p:sp>
        <p:nvSpPr>
          <p:cNvPr id="295" name="Google Shape;29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 Id="rId3" Type="http://schemas.openxmlformats.org/officeDocument/2006/relationships/hyperlink" Target="mailto:gbhensl3@ncsu.edu" TargetMode="External"/><Relationship Id="rId4" Type="http://schemas.openxmlformats.org/officeDocument/2006/relationships/hyperlink" Target="mailto:jodi.adams@education.ky.gov" TargetMode="External"/><Relationship Id="rId9" Type="http://schemas.openxmlformats.org/officeDocument/2006/relationships/hyperlink" Target="http://www.careertech.org/" TargetMode="External"/><Relationship Id="rId5" Type="http://schemas.openxmlformats.org/officeDocument/2006/relationships/hyperlink" Target="mailto:linda.vandoren@emilygriffith.edu" TargetMode="External"/><Relationship Id="rId6" Type="http://schemas.openxmlformats.org/officeDocument/2006/relationships/hyperlink" Target="mailto:lgooden5@valenciacollege.edu" TargetMode="External"/><Relationship Id="rId7" Type="http://schemas.openxmlformats.org/officeDocument/2006/relationships/hyperlink" Target="mailto:jbartlet@odu.edu" TargetMode="External"/><Relationship Id="rId8" Type="http://schemas.openxmlformats.org/officeDocument/2006/relationships/hyperlink" Target="mailto:mbartlet@odu.edu" TargetMode="External"/><Relationship Id="rId10" Type="http://schemas.openxmlformats.org/officeDocument/2006/relationships/hyperlink" Target="https://twitter.com/ctewor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17" name="Google Shape;417;p6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18" name="Google Shape;418;p6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B9BA6"/>
                </a:solidFill>
              </a:rPr>
              <a:t>Training</a:t>
            </a:r>
            <a:r>
              <a:rPr lang="en"/>
              <a:t> Postsecondary CTE Instructors</a:t>
            </a:r>
            <a:endParaRPr/>
          </a:p>
        </p:txBody>
      </p:sp>
      <p:sp>
        <p:nvSpPr>
          <p:cNvPr id="502" name="Google Shape;502;p73"/>
          <p:cNvSpPr txBox="1"/>
          <p:nvPr>
            <p:ph idx="1" type="body"/>
          </p:nvPr>
        </p:nvSpPr>
        <p:spPr>
          <a:xfrm>
            <a:off x="3236975" y="1152475"/>
            <a:ext cx="5595300" cy="3416400"/>
          </a:xfrm>
          <a:prstGeom prst="rect">
            <a:avLst/>
          </a:prstGeom>
        </p:spPr>
        <p:txBody>
          <a:bodyPr anchorCtr="0" anchor="t" bIns="91425" lIns="91425" spcFirstLastPara="1" rIns="91425" wrap="square" tIns="91425">
            <a:normAutofit/>
          </a:bodyPr>
          <a:lstStyle/>
          <a:p>
            <a:pPr indent="-342900" lvl="0" marL="457200" rtl="0" algn="l">
              <a:spcBef>
                <a:spcPts val="1500"/>
              </a:spcBef>
              <a:spcAft>
                <a:spcPts val="0"/>
              </a:spcAft>
              <a:buClr>
                <a:srgbClr val="374151"/>
              </a:buClr>
              <a:buSzPts val="1800"/>
              <a:buChar char="●"/>
            </a:pPr>
            <a:r>
              <a:rPr b="1" lang="en">
                <a:solidFill>
                  <a:srgbClr val="374151"/>
                </a:solidFill>
              </a:rPr>
              <a:t>What are your schools or other schools you know of doing to providing or professional development for new CTE instructors?</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Instructional design and teaching</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Experts not teachers</a:t>
            </a:r>
            <a:endParaRPr b="1">
              <a:solidFill>
                <a:srgbClr val="374151"/>
              </a:solidFill>
            </a:endParaRPr>
          </a:p>
          <a:p>
            <a:pPr indent="-342900" lvl="0" marL="457200" rtl="0" algn="l">
              <a:spcBef>
                <a:spcPts val="0"/>
              </a:spcBef>
              <a:spcAft>
                <a:spcPts val="0"/>
              </a:spcAft>
              <a:buClr>
                <a:srgbClr val="374151"/>
              </a:buClr>
              <a:buSzPts val="1800"/>
              <a:buChar char="●"/>
            </a:pPr>
            <a:r>
              <a:rPr b="1" lang="en">
                <a:solidFill>
                  <a:srgbClr val="374151"/>
                </a:solidFill>
              </a:rPr>
              <a:t>What programs that help with professional development?</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Tech Ed - Makes educator</a:t>
            </a:r>
            <a:endParaRPr b="1">
              <a:solidFill>
                <a:srgbClr val="374151"/>
              </a:solidFill>
            </a:endParaRPr>
          </a:p>
          <a:p>
            <a:pPr indent="0" lvl="0" marL="0" rtl="0" algn="l">
              <a:spcBef>
                <a:spcPts val="1500"/>
              </a:spcBef>
              <a:spcAft>
                <a:spcPts val="1200"/>
              </a:spcAft>
              <a:buNone/>
            </a:pPr>
            <a:r>
              <a:t/>
            </a:r>
            <a:endParaRPr/>
          </a:p>
        </p:txBody>
      </p:sp>
      <p:pic>
        <p:nvPicPr>
          <p:cNvPr id="503" name="Google Shape;503;p73"/>
          <p:cNvPicPr preferRelativeResize="0"/>
          <p:nvPr/>
        </p:nvPicPr>
        <p:blipFill>
          <a:blip r:embed="rId3">
            <a:alphaModFix/>
          </a:blip>
          <a:stretch>
            <a:fillRect/>
          </a:stretch>
        </p:blipFill>
        <p:spPr>
          <a:xfrm>
            <a:off x="371850" y="1474238"/>
            <a:ext cx="2932175" cy="21950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B9BA6"/>
                </a:solidFill>
              </a:rPr>
              <a:t>Recruiting</a:t>
            </a:r>
            <a:r>
              <a:rPr lang="en"/>
              <a:t> Postsecondary CTE Instructors</a:t>
            </a:r>
            <a:endParaRPr/>
          </a:p>
        </p:txBody>
      </p:sp>
      <p:sp>
        <p:nvSpPr>
          <p:cNvPr id="509" name="Google Shape;509;p74"/>
          <p:cNvSpPr txBox="1"/>
          <p:nvPr>
            <p:ph idx="1" type="body"/>
          </p:nvPr>
        </p:nvSpPr>
        <p:spPr>
          <a:xfrm>
            <a:off x="3236975" y="1152475"/>
            <a:ext cx="5595600" cy="3416400"/>
          </a:xfrm>
          <a:prstGeom prst="rect">
            <a:avLst/>
          </a:prstGeom>
        </p:spPr>
        <p:txBody>
          <a:bodyPr anchorCtr="0" anchor="t" bIns="91425" lIns="91425" spcFirstLastPara="1" rIns="91425" wrap="square" tIns="91425">
            <a:normAutofit/>
          </a:bodyPr>
          <a:lstStyle/>
          <a:p>
            <a:pPr indent="-342900" lvl="0" marL="457200" rtl="0" algn="l">
              <a:spcBef>
                <a:spcPts val="1500"/>
              </a:spcBef>
              <a:spcAft>
                <a:spcPts val="0"/>
              </a:spcAft>
              <a:buClr>
                <a:srgbClr val="374151"/>
              </a:buClr>
              <a:buSzPts val="1800"/>
              <a:buChar char="●"/>
            </a:pPr>
            <a:r>
              <a:rPr b="1" lang="en">
                <a:solidFill>
                  <a:srgbClr val="374151"/>
                </a:solidFill>
              </a:rPr>
              <a:t>How can industry professionals be encouraged to become part of the CTE educator workforce, bringing their real-world expertise into the classroom?</a:t>
            </a:r>
            <a:endParaRPr b="1">
              <a:solidFill>
                <a:srgbClr val="374151"/>
              </a:solidFill>
            </a:endParaRPr>
          </a:p>
          <a:p>
            <a:pPr indent="-342900" lvl="0" marL="457200" rtl="0" algn="l">
              <a:spcBef>
                <a:spcPts val="0"/>
              </a:spcBef>
              <a:spcAft>
                <a:spcPts val="0"/>
              </a:spcAft>
              <a:buClr>
                <a:srgbClr val="374151"/>
              </a:buClr>
              <a:buSzPts val="1800"/>
              <a:buChar char="●"/>
            </a:pPr>
            <a:r>
              <a:rPr b="1" lang="en">
                <a:solidFill>
                  <a:srgbClr val="374151"/>
                </a:solidFill>
              </a:rPr>
              <a:t>Are they paying CTE teachers more than other areas?</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Hard to find </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Hard to retain</a:t>
            </a:r>
            <a:endParaRPr b="1">
              <a:solidFill>
                <a:srgbClr val="374151"/>
              </a:solidFill>
            </a:endParaRPr>
          </a:p>
          <a:p>
            <a:pPr indent="-342900" lvl="0" marL="457200" rtl="0" algn="l">
              <a:spcBef>
                <a:spcPts val="0"/>
              </a:spcBef>
              <a:spcAft>
                <a:spcPts val="0"/>
              </a:spcAft>
              <a:buClr>
                <a:srgbClr val="374151"/>
              </a:buClr>
              <a:buSzPts val="1800"/>
              <a:buChar char="●"/>
            </a:pPr>
            <a:r>
              <a:rPr b="1" lang="en" sz="1800">
                <a:solidFill>
                  <a:srgbClr val="374151"/>
                </a:solidFill>
              </a:rPr>
              <a:t>What are levers to get people to enter or stay</a:t>
            </a:r>
            <a:endParaRPr b="1" sz="1800">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Salary</a:t>
            </a:r>
            <a:endParaRPr/>
          </a:p>
        </p:txBody>
      </p:sp>
      <p:pic>
        <p:nvPicPr>
          <p:cNvPr id="510" name="Google Shape;510;p74"/>
          <p:cNvPicPr preferRelativeResize="0"/>
          <p:nvPr/>
        </p:nvPicPr>
        <p:blipFill>
          <a:blip r:embed="rId3">
            <a:alphaModFix/>
          </a:blip>
          <a:stretch>
            <a:fillRect/>
          </a:stretch>
        </p:blipFill>
        <p:spPr>
          <a:xfrm>
            <a:off x="743250" y="1152475"/>
            <a:ext cx="2329123" cy="3494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a:t>
            </a:r>
            <a:r>
              <a:rPr b="1" lang="en">
                <a:solidFill>
                  <a:srgbClr val="0B9BA6"/>
                </a:solidFill>
              </a:rPr>
              <a:t>Expand and Diversify</a:t>
            </a:r>
            <a:r>
              <a:rPr lang="en"/>
              <a:t> the Field? </a:t>
            </a:r>
            <a:endParaRPr/>
          </a:p>
        </p:txBody>
      </p:sp>
      <p:pic>
        <p:nvPicPr>
          <p:cNvPr id="516" name="Google Shape;516;p75"/>
          <p:cNvPicPr preferRelativeResize="0"/>
          <p:nvPr/>
        </p:nvPicPr>
        <p:blipFill rotWithShape="1">
          <a:blip r:embed="rId3">
            <a:alphaModFix/>
          </a:blip>
          <a:srcRect b="0" l="21899" r="0" t="23599"/>
          <a:stretch/>
        </p:blipFill>
        <p:spPr>
          <a:xfrm>
            <a:off x="1344148" y="1152475"/>
            <a:ext cx="6022902" cy="3929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3657600" rtl="0" algn="l">
              <a:spcBef>
                <a:spcPts val="0"/>
              </a:spcBef>
              <a:spcAft>
                <a:spcPts val="0"/>
              </a:spcAft>
              <a:buNone/>
            </a:pPr>
            <a:r>
              <a:rPr lang="en"/>
              <a:t>Q&amp;A</a:t>
            </a:r>
            <a:endParaRPr/>
          </a:p>
        </p:txBody>
      </p:sp>
      <p:pic>
        <p:nvPicPr>
          <p:cNvPr id="522" name="Google Shape;522;p76"/>
          <p:cNvPicPr preferRelativeResize="0"/>
          <p:nvPr/>
        </p:nvPicPr>
        <p:blipFill>
          <a:blip r:embed="rId3">
            <a:alphaModFix/>
          </a:blip>
          <a:stretch>
            <a:fillRect/>
          </a:stretch>
        </p:blipFill>
        <p:spPr>
          <a:xfrm>
            <a:off x="2661513" y="948575"/>
            <a:ext cx="3820976" cy="3820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7"/>
          <p:cNvSpPr txBox="1"/>
          <p:nvPr>
            <p:ph idx="1" type="subTitle"/>
          </p:nvPr>
        </p:nvSpPr>
        <p:spPr>
          <a:xfrm>
            <a:off x="4502800" y="2618350"/>
            <a:ext cx="4578900" cy="2464500"/>
          </a:xfrm>
          <a:prstGeom prst="rect">
            <a:avLst/>
          </a:prstGeom>
          <a:noFill/>
          <a:ln>
            <a:noFill/>
          </a:ln>
        </p:spPr>
        <p:txBody>
          <a:bodyPr anchorCtr="0" anchor="t" bIns="34275" lIns="68575" spcFirstLastPara="1" rIns="68575" wrap="square" tIns="34275">
            <a:normAutofit fontScale="62500" lnSpcReduction="20000"/>
          </a:bodyPr>
          <a:lstStyle/>
          <a:p>
            <a:pPr indent="0" lvl="2" marL="38100" rtl="0" algn="l">
              <a:lnSpc>
                <a:spcPct val="90000"/>
              </a:lnSpc>
              <a:spcBef>
                <a:spcPts val="0"/>
              </a:spcBef>
              <a:spcAft>
                <a:spcPts val="0"/>
              </a:spcAft>
              <a:buClr>
                <a:schemeClr val="dk1"/>
              </a:buClr>
              <a:buSzPct val="117647"/>
              <a:buNone/>
            </a:pPr>
            <a:r>
              <a:rPr b="1" lang="en" sz="1700"/>
              <a:t>Contact:</a:t>
            </a:r>
            <a:endParaRPr b="1" sz="1700"/>
          </a:p>
          <a:p>
            <a:pPr indent="0" lvl="2" marL="38100" rtl="0" algn="l">
              <a:lnSpc>
                <a:spcPct val="90000"/>
              </a:lnSpc>
              <a:spcBef>
                <a:spcPts val="0"/>
              </a:spcBef>
              <a:spcAft>
                <a:spcPts val="0"/>
              </a:spcAft>
              <a:buClr>
                <a:schemeClr val="dk1"/>
              </a:buClr>
              <a:buSzPct val="117647"/>
              <a:buNone/>
            </a:pPr>
            <a:r>
              <a:t/>
            </a:r>
            <a:endParaRPr b="1" sz="1700"/>
          </a:p>
          <a:p>
            <a:pPr indent="0" lvl="2" marL="0" rtl="0" algn="l">
              <a:lnSpc>
                <a:spcPct val="90000"/>
              </a:lnSpc>
              <a:spcBef>
                <a:spcPts val="0"/>
              </a:spcBef>
              <a:spcAft>
                <a:spcPts val="0"/>
              </a:spcAft>
              <a:buClr>
                <a:schemeClr val="dk1"/>
              </a:buClr>
              <a:buSzPct val="117647"/>
              <a:buNone/>
            </a:pPr>
            <a:r>
              <a:rPr lang="en" sz="1700"/>
              <a:t>Brandon Hensley, Associate Dean of Career and Technical Education, McDowell Tech - </a:t>
            </a:r>
            <a:r>
              <a:rPr lang="en" sz="1700" u="sng">
                <a:solidFill>
                  <a:schemeClr val="hlink"/>
                </a:solidFill>
                <a:hlinkClick r:id="rId3"/>
              </a:rPr>
              <a:t>gbhensl3@ncsu.edu</a:t>
            </a:r>
            <a:endParaRPr sz="1700"/>
          </a:p>
          <a:p>
            <a:pPr indent="0" lvl="2" marL="0" rtl="0" algn="l">
              <a:lnSpc>
                <a:spcPct val="90000"/>
              </a:lnSpc>
              <a:spcBef>
                <a:spcPts val="0"/>
              </a:spcBef>
              <a:spcAft>
                <a:spcPts val="0"/>
              </a:spcAft>
              <a:buClr>
                <a:schemeClr val="dk1"/>
              </a:buClr>
              <a:buSzPct val="117647"/>
              <a:buNone/>
            </a:pPr>
            <a:r>
              <a:t/>
            </a:r>
            <a:endParaRPr sz="1700"/>
          </a:p>
          <a:p>
            <a:pPr indent="0" lvl="2" marL="0" rtl="0" algn="l">
              <a:lnSpc>
                <a:spcPct val="90000"/>
              </a:lnSpc>
              <a:spcBef>
                <a:spcPts val="0"/>
              </a:spcBef>
              <a:spcAft>
                <a:spcPts val="0"/>
              </a:spcAft>
              <a:buClr>
                <a:schemeClr val="dk1"/>
              </a:buClr>
              <a:buSzPct val="117647"/>
              <a:buNone/>
            </a:pPr>
            <a:r>
              <a:rPr lang="en" sz="1700"/>
              <a:t>Jodi Adams, Instructor, University of Louisville - </a:t>
            </a:r>
            <a:r>
              <a:rPr lang="en" sz="1700" u="sng">
                <a:solidFill>
                  <a:schemeClr val="hlink"/>
                </a:solidFill>
                <a:hlinkClick r:id="rId4"/>
              </a:rPr>
              <a:t>jodi.adams@education.ky.gov</a:t>
            </a:r>
            <a:endParaRPr sz="1700"/>
          </a:p>
          <a:p>
            <a:pPr indent="0" lvl="2" marL="0" rtl="0" algn="l">
              <a:lnSpc>
                <a:spcPct val="90000"/>
              </a:lnSpc>
              <a:spcBef>
                <a:spcPts val="0"/>
              </a:spcBef>
              <a:spcAft>
                <a:spcPts val="0"/>
              </a:spcAft>
              <a:buClr>
                <a:schemeClr val="dk1"/>
              </a:buClr>
              <a:buSzPct val="117647"/>
              <a:buNone/>
            </a:pPr>
            <a:r>
              <a:t/>
            </a:r>
            <a:endParaRPr sz="1700"/>
          </a:p>
          <a:p>
            <a:pPr indent="0" lvl="2" marL="0" rtl="0" algn="l">
              <a:lnSpc>
                <a:spcPct val="90000"/>
              </a:lnSpc>
              <a:spcBef>
                <a:spcPts val="0"/>
              </a:spcBef>
              <a:spcAft>
                <a:spcPts val="0"/>
              </a:spcAft>
              <a:buClr>
                <a:schemeClr val="dk1"/>
              </a:buClr>
              <a:buSzPct val="117647"/>
              <a:buNone/>
            </a:pPr>
            <a:r>
              <a:rPr lang="en" sz="1700"/>
              <a:t>Linda Van Doren, Ed.D., VP of Education, Emily Griffith Technical College -  </a:t>
            </a:r>
            <a:r>
              <a:rPr lang="en" sz="1700" u="sng">
                <a:solidFill>
                  <a:schemeClr val="hlink"/>
                </a:solidFill>
                <a:hlinkClick r:id="rId5"/>
              </a:rPr>
              <a:t>linda.vandoren@emilygriffith.edu</a:t>
            </a:r>
            <a:endParaRPr sz="1700"/>
          </a:p>
          <a:p>
            <a:pPr indent="0" lvl="2" marL="0" rtl="0" algn="l">
              <a:lnSpc>
                <a:spcPct val="90000"/>
              </a:lnSpc>
              <a:spcBef>
                <a:spcPts val="0"/>
              </a:spcBef>
              <a:spcAft>
                <a:spcPts val="0"/>
              </a:spcAft>
              <a:buClr>
                <a:schemeClr val="dk1"/>
              </a:buClr>
              <a:buSzPct val="117647"/>
              <a:buNone/>
            </a:pPr>
            <a:r>
              <a:t/>
            </a:r>
            <a:endParaRPr sz="1700"/>
          </a:p>
          <a:p>
            <a:pPr indent="0" lvl="2" marL="0" rtl="0" algn="l">
              <a:lnSpc>
                <a:spcPct val="90000"/>
              </a:lnSpc>
              <a:spcBef>
                <a:spcPts val="0"/>
              </a:spcBef>
              <a:spcAft>
                <a:spcPts val="0"/>
              </a:spcAft>
              <a:buClr>
                <a:schemeClr val="dk1"/>
              </a:buClr>
              <a:buSzPct val="117647"/>
              <a:buNone/>
            </a:pPr>
            <a:r>
              <a:rPr lang="en" sz="1700"/>
              <a:t>Lancelot Gooden, Ed.D., Provost, Valencia College, </a:t>
            </a:r>
            <a:r>
              <a:rPr lang="en" sz="1700" u="sng">
                <a:solidFill>
                  <a:schemeClr val="hlink"/>
                </a:solidFill>
                <a:hlinkClick r:id="rId6"/>
              </a:rPr>
              <a:t>lgooden5@valenciacollege.edu</a:t>
            </a:r>
            <a:endParaRPr sz="1700"/>
          </a:p>
          <a:p>
            <a:pPr indent="0" lvl="2" marL="0" rtl="0" algn="l">
              <a:lnSpc>
                <a:spcPct val="90000"/>
              </a:lnSpc>
              <a:spcBef>
                <a:spcPts val="0"/>
              </a:spcBef>
              <a:spcAft>
                <a:spcPts val="0"/>
              </a:spcAft>
              <a:buClr>
                <a:schemeClr val="dk1"/>
              </a:buClr>
              <a:buSzPct val="117647"/>
              <a:buNone/>
            </a:pPr>
            <a:r>
              <a:t/>
            </a:r>
            <a:endParaRPr sz="1700"/>
          </a:p>
          <a:p>
            <a:pPr indent="0" lvl="2" marL="0" rtl="0" algn="l">
              <a:lnSpc>
                <a:spcPct val="90000"/>
              </a:lnSpc>
              <a:spcBef>
                <a:spcPts val="0"/>
              </a:spcBef>
              <a:spcAft>
                <a:spcPts val="0"/>
              </a:spcAft>
              <a:buClr>
                <a:schemeClr val="dk1"/>
              </a:buClr>
              <a:buSzPct val="117647"/>
              <a:buNone/>
            </a:pPr>
            <a:r>
              <a:rPr lang="en" sz="1700"/>
              <a:t>James E. Bartlett, II, Ph.D., Associate Professor of Postsecondary Education and Workforce Development, Old Dominion University, </a:t>
            </a:r>
            <a:r>
              <a:rPr lang="en" sz="1700" u="sng">
                <a:solidFill>
                  <a:schemeClr val="hlink"/>
                </a:solidFill>
                <a:hlinkClick r:id="rId7"/>
              </a:rPr>
              <a:t>jbartlet@odu.edu</a:t>
            </a:r>
            <a:r>
              <a:rPr lang="en" sz="1700"/>
              <a:t> </a:t>
            </a:r>
            <a:endParaRPr sz="1700"/>
          </a:p>
          <a:p>
            <a:pPr indent="0" lvl="2" marL="0" rtl="0" algn="l">
              <a:lnSpc>
                <a:spcPct val="90000"/>
              </a:lnSpc>
              <a:spcBef>
                <a:spcPts val="0"/>
              </a:spcBef>
              <a:spcAft>
                <a:spcPts val="0"/>
              </a:spcAft>
              <a:buClr>
                <a:schemeClr val="dk1"/>
              </a:buClr>
              <a:buSzPct val="117647"/>
              <a:buNone/>
            </a:pPr>
            <a:r>
              <a:t/>
            </a:r>
            <a:endParaRPr sz="1700"/>
          </a:p>
          <a:p>
            <a:pPr indent="0" lvl="2" marL="0" rtl="0" algn="l">
              <a:lnSpc>
                <a:spcPct val="90000"/>
              </a:lnSpc>
              <a:spcBef>
                <a:spcPts val="0"/>
              </a:spcBef>
              <a:spcAft>
                <a:spcPts val="0"/>
              </a:spcAft>
              <a:buClr>
                <a:schemeClr val="dk1"/>
              </a:buClr>
              <a:buSzPct val="117647"/>
              <a:buNone/>
            </a:pPr>
            <a:r>
              <a:rPr lang="en" sz="1700"/>
              <a:t>Michelle E. Bartlett, Ph.D., Teaching Associate Professor of Postsecondary Education and Workforce Development, Old Dominion University, </a:t>
            </a:r>
            <a:r>
              <a:rPr lang="en" sz="1700" u="sng">
                <a:solidFill>
                  <a:schemeClr val="hlink"/>
                </a:solidFill>
                <a:hlinkClick r:id="rId8"/>
              </a:rPr>
              <a:t>mbartlet@odu.edu</a:t>
            </a:r>
            <a:r>
              <a:rPr lang="en" sz="1700"/>
              <a:t> </a:t>
            </a:r>
            <a:endParaRPr sz="1700"/>
          </a:p>
        </p:txBody>
      </p:sp>
      <p:sp>
        <p:nvSpPr>
          <p:cNvPr id="529" name="Google Shape;529;p77"/>
          <p:cNvSpPr txBox="1"/>
          <p:nvPr/>
        </p:nvSpPr>
        <p:spPr>
          <a:xfrm>
            <a:off x="88681" y="90400"/>
            <a:ext cx="1762200" cy="714300"/>
          </a:xfrm>
          <a:prstGeom prst="rect">
            <a:avLst/>
          </a:prstGeom>
          <a:noFill/>
          <a:ln>
            <a:noFill/>
          </a:ln>
        </p:spPr>
        <p:txBody>
          <a:bodyPr anchorCtr="0" anchor="t" bIns="68575" lIns="68575" spcFirstLastPara="1" rIns="68575" wrap="square" tIns="68575">
            <a:spAutoFit/>
          </a:bodyPr>
          <a:lstStyle/>
          <a:p>
            <a:pPr indent="0" lvl="0" marL="0" marR="0" rtl="0" algn="l">
              <a:lnSpc>
                <a:spcPct val="120000"/>
              </a:lnSpc>
              <a:spcBef>
                <a:spcPts val="0"/>
              </a:spcBef>
              <a:spcAft>
                <a:spcPts val="0"/>
              </a:spcAft>
              <a:buClr>
                <a:srgbClr val="000000"/>
              </a:buClr>
              <a:buSzPts val="1100"/>
              <a:buFont typeface="Arial"/>
              <a:buNone/>
            </a:pPr>
            <a:r>
              <a:rPr b="0" i="0" lang="en" sz="1100" u="sng" cap="none" strike="noStrike">
                <a:solidFill>
                  <a:schemeClr val="hlink"/>
                </a:solidFill>
                <a:latin typeface="Open Sans"/>
                <a:ea typeface="Open Sans"/>
                <a:cs typeface="Open Sans"/>
                <a:sym typeface="Open Sans"/>
                <a:hlinkClick r:id="rId9"/>
              </a:rPr>
              <a:t>careertech.org</a:t>
            </a:r>
            <a:endParaRPr b="0" i="0" sz="1100" u="none" cap="none" strike="noStrike">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b="0" i="0" lang="en" sz="1100" u="sng" cap="none" strike="noStrike">
                <a:solidFill>
                  <a:schemeClr val="hlink"/>
                </a:solidFill>
                <a:latin typeface="Open Sans"/>
                <a:ea typeface="Open Sans"/>
                <a:cs typeface="Open Sans"/>
                <a:sym typeface="Open Sans"/>
                <a:hlinkClick r:id="rId10"/>
              </a:rPr>
              <a:t>@CTEWorks</a:t>
            </a:r>
            <a:endParaRPr b="0" i="0" sz="1100" u="none" cap="none" strike="noStrike">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b="0" i="0" lang="en" sz="1100" u="none" cap="none" strike="noStrike">
                <a:solidFill>
                  <a:schemeClr val="dk1"/>
                </a:solidFill>
                <a:latin typeface="Open Sans"/>
                <a:ea typeface="Open Sans"/>
                <a:cs typeface="Open Sans"/>
                <a:sym typeface="Open Sans"/>
              </a:rPr>
              <a:t>301-588-9630</a:t>
            </a:r>
            <a:endParaRPr b="0" i="0" sz="1600" u="none" cap="none" strike="noStrike">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5"/>
          <p:cNvSpPr txBox="1"/>
          <p:nvPr/>
        </p:nvSpPr>
        <p:spPr>
          <a:xfrm>
            <a:off x="230000" y="4033675"/>
            <a:ext cx="5681700" cy="101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James E. Bartlett, II, Ph.D., Associate Professor</a:t>
            </a:r>
            <a:endParaRPr sz="1700">
              <a:solidFill>
                <a:schemeClr val="dk1"/>
              </a:solidFill>
            </a:endParaRPr>
          </a:p>
          <a:p>
            <a:pPr indent="0" lvl="0" marL="0" rtl="0" algn="l">
              <a:lnSpc>
                <a:spcPct val="115000"/>
              </a:lnSpc>
              <a:spcBef>
                <a:spcPts val="0"/>
              </a:spcBef>
              <a:spcAft>
                <a:spcPts val="0"/>
              </a:spcAft>
              <a:buNone/>
            </a:pPr>
            <a:r>
              <a:rPr lang="en" sz="1700">
                <a:solidFill>
                  <a:schemeClr val="dk1"/>
                </a:solidFill>
              </a:rPr>
              <a:t>Michelle E. Bartlett, Ph.D., Assistant Professor</a:t>
            </a:r>
            <a:endParaRPr sz="1700">
              <a:solidFill>
                <a:schemeClr val="dk1"/>
              </a:solidFill>
            </a:endParaRPr>
          </a:p>
          <a:p>
            <a:pPr indent="0" lvl="0" marL="0" rtl="0" algn="l">
              <a:lnSpc>
                <a:spcPct val="115000"/>
              </a:lnSpc>
              <a:spcBef>
                <a:spcPts val="0"/>
              </a:spcBef>
              <a:spcAft>
                <a:spcPts val="0"/>
              </a:spcAft>
              <a:buNone/>
            </a:pPr>
            <a:r>
              <a:rPr i="1" lang="en" sz="1500">
                <a:solidFill>
                  <a:schemeClr val="dk1"/>
                </a:solidFill>
              </a:rPr>
              <a:t>Old Dominion University</a:t>
            </a:r>
            <a:endParaRPr i="1" sz="1500">
              <a:solidFill>
                <a:schemeClr val="dk1"/>
              </a:solidFill>
            </a:endParaRPr>
          </a:p>
        </p:txBody>
      </p:sp>
      <p:sp>
        <p:nvSpPr>
          <p:cNvPr id="424" name="Google Shape;424;p65"/>
          <p:cNvSpPr txBox="1"/>
          <p:nvPr/>
        </p:nvSpPr>
        <p:spPr>
          <a:xfrm>
            <a:off x="301425" y="1876725"/>
            <a:ext cx="4371300" cy="7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Brandon Hensley, Associate Dean of CTE</a:t>
            </a:r>
            <a:endParaRPr sz="1700">
              <a:solidFill>
                <a:schemeClr val="dk1"/>
              </a:solidFill>
            </a:endParaRPr>
          </a:p>
          <a:p>
            <a:pPr indent="0" lvl="0" marL="0" rtl="0" algn="l">
              <a:lnSpc>
                <a:spcPct val="115000"/>
              </a:lnSpc>
              <a:spcBef>
                <a:spcPts val="0"/>
              </a:spcBef>
              <a:spcAft>
                <a:spcPts val="0"/>
              </a:spcAft>
              <a:buNone/>
            </a:pPr>
            <a:r>
              <a:rPr i="1" lang="en" sz="1500">
                <a:solidFill>
                  <a:schemeClr val="dk1"/>
                </a:solidFill>
              </a:rPr>
              <a:t>McDowell Technical Community College</a:t>
            </a:r>
            <a:endParaRPr i="1" sz="1800"/>
          </a:p>
        </p:txBody>
      </p:sp>
      <p:sp>
        <p:nvSpPr>
          <p:cNvPr id="425" name="Google Shape;425;p65"/>
          <p:cNvSpPr txBox="1"/>
          <p:nvPr/>
        </p:nvSpPr>
        <p:spPr>
          <a:xfrm>
            <a:off x="4966525" y="1819425"/>
            <a:ext cx="3872700" cy="7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Jodi Adams, Instructor</a:t>
            </a:r>
            <a:endParaRPr sz="1700">
              <a:solidFill>
                <a:schemeClr val="dk1"/>
              </a:solidFill>
            </a:endParaRPr>
          </a:p>
          <a:p>
            <a:pPr indent="0" lvl="0" marL="0" rtl="0" algn="l">
              <a:lnSpc>
                <a:spcPct val="115000"/>
              </a:lnSpc>
              <a:spcBef>
                <a:spcPts val="0"/>
              </a:spcBef>
              <a:spcAft>
                <a:spcPts val="0"/>
              </a:spcAft>
              <a:buNone/>
            </a:pPr>
            <a:r>
              <a:rPr i="1" lang="en" sz="1500">
                <a:solidFill>
                  <a:schemeClr val="dk1"/>
                </a:solidFill>
              </a:rPr>
              <a:t>University of Louisville </a:t>
            </a:r>
            <a:endParaRPr i="1" sz="1800"/>
          </a:p>
        </p:txBody>
      </p:sp>
      <p:sp>
        <p:nvSpPr>
          <p:cNvPr id="426" name="Google Shape;426;p65"/>
          <p:cNvSpPr txBox="1"/>
          <p:nvPr/>
        </p:nvSpPr>
        <p:spPr>
          <a:xfrm>
            <a:off x="301425" y="811325"/>
            <a:ext cx="4371300" cy="7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LInda Van Doren, Ed.D., VP of Education</a:t>
            </a:r>
            <a:endParaRPr sz="1700">
              <a:solidFill>
                <a:schemeClr val="dk1"/>
              </a:solidFill>
            </a:endParaRPr>
          </a:p>
          <a:p>
            <a:pPr indent="0" lvl="0" marL="0" rtl="0" algn="l">
              <a:lnSpc>
                <a:spcPct val="115000"/>
              </a:lnSpc>
              <a:spcBef>
                <a:spcPts val="0"/>
              </a:spcBef>
              <a:spcAft>
                <a:spcPts val="0"/>
              </a:spcAft>
              <a:buNone/>
            </a:pPr>
            <a:r>
              <a:rPr i="1" lang="en" sz="1500">
                <a:solidFill>
                  <a:schemeClr val="dk1"/>
                </a:solidFill>
              </a:rPr>
              <a:t>Emily Griffith Technical College</a:t>
            </a:r>
            <a:endParaRPr i="1" sz="1500"/>
          </a:p>
        </p:txBody>
      </p:sp>
      <p:sp>
        <p:nvSpPr>
          <p:cNvPr id="427" name="Google Shape;427;p65"/>
          <p:cNvSpPr txBox="1"/>
          <p:nvPr/>
        </p:nvSpPr>
        <p:spPr>
          <a:xfrm>
            <a:off x="4896900" y="811325"/>
            <a:ext cx="4193400" cy="7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rPr>
              <a:t>Lancelot Gooden, Ed.D., Provost</a:t>
            </a:r>
            <a:endParaRPr sz="1700">
              <a:solidFill>
                <a:schemeClr val="dk1"/>
              </a:solidFill>
            </a:endParaRPr>
          </a:p>
          <a:p>
            <a:pPr indent="0" lvl="0" marL="0" rtl="0" algn="l">
              <a:lnSpc>
                <a:spcPct val="115000"/>
              </a:lnSpc>
              <a:spcBef>
                <a:spcPts val="0"/>
              </a:spcBef>
              <a:spcAft>
                <a:spcPts val="0"/>
              </a:spcAft>
              <a:buNone/>
            </a:pPr>
            <a:r>
              <a:rPr i="1" lang="en" sz="1500">
                <a:solidFill>
                  <a:schemeClr val="dk1"/>
                </a:solidFill>
              </a:rPr>
              <a:t>Valencia College</a:t>
            </a:r>
            <a:endParaRPr i="1" sz="1500"/>
          </a:p>
        </p:txBody>
      </p:sp>
      <p:cxnSp>
        <p:nvCxnSpPr>
          <p:cNvPr id="428" name="Google Shape;428;p65"/>
          <p:cNvCxnSpPr/>
          <p:nvPr/>
        </p:nvCxnSpPr>
        <p:spPr>
          <a:xfrm>
            <a:off x="136950" y="3182775"/>
            <a:ext cx="8870100" cy="23700"/>
          </a:xfrm>
          <a:prstGeom prst="straightConnector1">
            <a:avLst/>
          </a:prstGeom>
          <a:noFill/>
          <a:ln cap="flat" cmpd="sng" w="9525">
            <a:solidFill>
              <a:srgbClr val="0B9BA6"/>
            </a:solidFill>
            <a:prstDash val="solid"/>
            <a:round/>
            <a:headEnd len="med" w="med" type="none"/>
            <a:tailEnd len="med" w="med" type="none"/>
          </a:ln>
        </p:spPr>
      </p:cxnSp>
      <p:sp>
        <p:nvSpPr>
          <p:cNvPr id="429" name="Google Shape;429;p65"/>
          <p:cNvSpPr txBox="1"/>
          <p:nvPr/>
        </p:nvSpPr>
        <p:spPr>
          <a:xfrm>
            <a:off x="230000" y="3567525"/>
            <a:ext cx="3476700" cy="4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B9BA6"/>
                </a:solidFill>
              </a:rPr>
              <a:t>Moderators</a:t>
            </a:r>
            <a:endParaRPr b="1" sz="2000">
              <a:solidFill>
                <a:srgbClr val="0B9BA6"/>
              </a:solidFill>
            </a:endParaRPr>
          </a:p>
        </p:txBody>
      </p:sp>
      <p:sp>
        <p:nvSpPr>
          <p:cNvPr id="430" name="Google Shape;430;p65"/>
          <p:cNvSpPr txBox="1"/>
          <p:nvPr/>
        </p:nvSpPr>
        <p:spPr>
          <a:xfrm>
            <a:off x="230000" y="200025"/>
            <a:ext cx="3476700" cy="4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B9BA6"/>
                </a:solidFill>
              </a:rPr>
              <a:t>Panelists</a:t>
            </a:r>
            <a:endParaRPr b="1" sz="2000">
              <a:solidFill>
                <a:srgbClr val="0B9BA6"/>
              </a:solidFill>
            </a:endParaRPr>
          </a:p>
        </p:txBody>
      </p:sp>
      <p:pic>
        <p:nvPicPr>
          <p:cNvPr id="431" name="Google Shape;431;p65"/>
          <p:cNvPicPr preferRelativeResize="0"/>
          <p:nvPr/>
        </p:nvPicPr>
        <p:blipFill>
          <a:blip r:embed="rId3">
            <a:alphaModFix/>
          </a:blip>
          <a:stretch>
            <a:fillRect/>
          </a:stretch>
        </p:blipFill>
        <p:spPr>
          <a:xfrm>
            <a:off x="5911700" y="4033675"/>
            <a:ext cx="2927500" cy="6220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6"/>
          <p:cNvSpPr/>
          <p:nvPr/>
        </p:nvSpPr>
        <p:spPr>
          <a:xfrm>
            <a:off x="848309" y="1109000"/>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2100" u="none" cap="none" strike="noStrike">
                <a:solidFill>
                  <a:schemeClr val="lt1"/>
                </a:solidFill>
                <a:latin typeface="Calibri"/>
                <a:ea typeface="Calibri"/>
                <a:cs typeface="Calibri"/>
                <a:sym typeface="Calibri"/>
              </a:rPr>
              <a:t>Workforce Demand</a:t>
            </a:r>
            <a:endParaRPr sz="1100"/>
          </a:p>
        </p:txBody>
      </p:sp>
      <p:sp>
        <p:nvSpPr>
          <p:cNvPr id="437" name="Google Shape;437;p66"/>
          <p:cNvSpPr/>
          <p:nvPr/>
        </p:nvSpPr>
        <p:spPr>
          <a:xfrm>
            <a:off x="2757901" y="1109000"/>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Aging Workforce</a:t>
            </a:r>
            <a:endParaRPr sz="1100"/>
          </a:p>
        </p:txBody>
      </p:sp>
      <p:sp>
        <p:nvSpPr>
          <p:cNvPr id="438" name="Google Shape;438;p66"/>
          <p:cNvSpPr/>
          <p:nvPr/>
        </p:nvSpPr>
        <p:spPr>
          <a:xfrm>
            <a:off x="4572000" y="2476260"/>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Limited Pipeline</a:t>
            </a:r>
            <a:endParaRPr sz="1100"/>
          </a:p>
        </p:txBody>
      </p:sp>
      <p:sp>
        <p:nvSpPr>
          <p:cNvPr id="439" name="Google Shape;439;p66"/>
          <p:cNvSpPr/>
          <p:nvPr/>
        </p:nvSpPr>
        <p:spPr>
          <a:xfrm>
            <a:off x="848309" y="2441753"/>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Competition from Industry</a:t>
            </a:r>
            <a:endParaRPr sz="1100"/>
          </a:p>
        </p:txBody>
      </p:sp>
      <p:sp>
        <p:nvSpPr>
          <p:cNvPr id="440" name="Google Shape;440;p66"/>
          <p:cNvSpPr/>
          <p:nvPr/>
        </p:nvSpPr>
        <p:spPr>
          <a:xfrm>
            <a:off x="2757901" y="2476260"/>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Credentialing and Experience</a:t>
            </a:r>
            <a:endParaRPr sz="1100"/>
          </a:p>
        </p:txBody>
      </p:sp>
      <p:sp>
        <p:nvSpPr>
          <p:cNvPr id="441" name="Google Shape;441;p66"/>
          <p:cNvSpPr/>
          <p:nvPr/>
        </p:nvSpPr>
        <p:spPr>
          <a:xfrm>
            <a:off x="4572000" y="1109000"/>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Funding Constraints</a:t>
            </a:r>
            <a:endParaRPr sz="1100"/>
          </a:p>
        </p:txBody>
      </p:sp>
      <p:sp>
        <p:nvSpPr>
          <p:cNvPr id="442" name="Google Shape;442;p66"/>
          <p:cNvSpPr/>
          <p:nvPr/>
        </p:nvSpPr>
        <p:spPr>
          <a:xfrm>
            <a:off x="848309" y="3774505"/>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Perceptions and CTE Stigma</a:t>
            </a:r>
            <a:endParaRPr sz="1100"/>
          </a:p>
        </p:txBody>
      </p:sp>
      <p:sp>
        <p:nvSpPr>
          <p:cNvPr id="443" name="Google Shape;443;p66"/>
          <p:cNvSpPr/>
          <p:nvPr/>
        </p:nvSpPr>
        <p:spPr>
          <a:xfrm>
            <a:off x="2757901" y="3774505"/>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Insufficient Investment</a:t>
            </a:r>
            <a:endParaRPr sz="1100"/>
          </a:p>
        </p:txBody>
      </p:sp>
      <p:sp>
        <p:nvSpPr>
          <p:cNvPr id="444" name="Google Shape;444;p66"/>
          <p:cNvSpPr/>
          <p:nvPr/>
        </p:nvSpPr>
        <p:spPr>
          <a:xfrm>
            <a:off x="4572000" y="3774505"/>
            <a:ext cx="1714500" cy="1234440"/>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Limited Professional Development</a:t>
            </a:r>
            <a:endParaRPr sz="1100"/>
          </a:p>
        </p:txBody>
      </p:sp>
      <p:pic>
        <p:nvPicPr>
          <p:cNvPr id="445" name="Google Shape;445;p66"/>
          <p:cNvPicPr preferRelativeResize="0"/>
          <p:nvPr/>
        </p:nvPicPr>
        <p:blipFill>
          <a:blip r:embed="rId3">
            <a:alphaModFix/>
          </a:blip>
          <a:stretch>
            <a:fillRect/>
          </a:stretch>
        </p:blipFill>
        <p:spPr>
          <a:xfrm>
            <a:off x="8452050" y="4535125"/>
            <a:ext cx="589325" cy="473825"/>
          </a:xfrm>
          <a:prstGeom prst="rect">
            <a:avLst/>
          </a:prstGeom>
          <a:noFill/>
          <a:ln>
            <a:noFill/>
          </a:ln>
        </p:spPr>
      </p:pic>
      <p:sp>
        <p:nvSpPr>
          <p:cNvPr id="446" name="Google Shape;446;p66"/>
          <p:cNvSpPr/>
          <p:nvPr/>
        </p:nvSpPr>
        <p:spPr>
          <a:xfrm>
            <a:off x="-283575" y="0"/>
            <a:ext cx="4929300" cy="989700"/>
          </a:xfrm>
          <a:prstGeom prst="parallelogram">
            <a:avLst>
              <a:gd fmla="val 25000" name="adj"/>
            </a:avLst>
          </a:prstGeom>
          <a:solidFill>
            <a:srgbClr val="133057"/>
          </a:solidFill>
          <a:ln cap="flat" cmpd="sng" w="12700">
            <a:solidFill>
              <a:srgbClr val="1C305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3000">
                <a:solidFill>
                  <a:schemeClr val="lt1"/>
                </a:solidFill>
                <a:latin typeface="Calibri"/>
                <a:ea typeface="Calibri"/>
                <a:cs typeface="Calibri"/>
                <a:sym typeface="Calibri"/>
              </a:rPr>
              <a:t>Problem</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7"/>
          <p:cNvSpPr/>
          <p:nvPr/>
        </p:nvSpPr>
        <p:spPr>
          <a:xfrm>
            <a:off x="848308" y="1109000"/>
            <a:ext cx="5438191" cy="696651"/>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Supply and Demand Discrepancy</a:t>
            </a:r>
            <a:endParaRPr sz="1100"/>
          </a:p>
        </p:txBody>
      </p:sp>
      <p:sp>
        <p:nvSpPr>
          <p:cNvPr id="452" name="Google Shape;452;p67"/>
          <p:cNvSpPr/>
          <p:nvPr/>
        </p:nvSpPr>
        <p:spPr>
          <a:xfrm>
            <a:off x="848308" y="1925015"/>
            <a:ext cx="5438191" cy="696651"/>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Regional Disparities</a:t>
            </a:r>
            <a:endParaRPr sz="1100"/>
          </a:p>
        </p:txBody>
      </p:sp>
      <p:sp>
        <p:nvSpPr>
          <p:cNvPr id="453" name="Google Shape;453;p67"/>
          <p:cNvSpPr/>
          <p:nvPr/>
        </p:nvSpPr>
        <p:spPr>
          <a:xfrm>
            <a:off x="848307" y="2741030"/>
            <a:ext cx="5438191" cy="696651"/>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Sector Differences</a:t>
            </a:r>
            <a:endParaRPr sz="1100"/>
          </a:p>
        </p:txBody>
      </p:sp>
      <p:sp>
        <p:nvSpPr>
          <p:cNvPr id="454" name="Google Shape;454;p67"/>
          <p:cNvSpPr/>
          <p:nvPr/>
        </p:nvSpPr>
        <p:spPr>
          <a:xfrm>
            <a:off x="848307" y="3557044"/>
            <a:ext cx="5438191" cy="696651"/>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Recruiting &amp; Retaining</a:t>
            </a:r>
            <a:endParaRPr sz="1100"/>
          </a:p>
        </p:txBody>
      </p:sp>
      <p:sp>
        <p:nvSpPr>
          <p:cNvPr id="455" name="Google Shape;455;p67"/>
          <p:cNvSpPr/>
          <p:nvPr/>
        </p:nvSpPr>
        <p:spPr>
          <a:xfrm>
            <a:off x="848307" y="4373060"/>
            <a:ext cx="5438191" cy="696651"/>
          </a:xfrm>
          <a:prstGeom prst="rect">
            <a:avLst/>
          </a:prstGeom>
          <a:solidFill>
            <a:srgbClr val="1431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100">
                <a:solidFill>
                  <a:schemeClr val="lt1"/>
                </a:solidFill>
                <a:latin typeface="Calibri"/>
                <a:ea typeface="Calibri"/>
                <a:cs typeface="Calibri"/>
                <a:sym typeface="Calibri"/>
              </a:rPr>
              <a:t>Roles of CTE Teachers</a:t>
            </a:r>
            <a:endParaRPr sz="1100"/>
          </a:p>
        </p:txBody>
      </p:sp>
      <p:pic>
        <p:nvPicPr>
          <p:cNvPr id="456" name="Google Shape;456;p67"/>
          <p:cNvPicPr preferRelativeResize="0"/>
          <p:nvPr/>
        </p:nvPicPr>
        <p:blipFill>
          <a:blip r:embed="rId3">
            <a:alphaModFix/>
          </a:blip>
          <a:stretch>
            <a:fillRect/>
          </a:stretch>
        </p:blipFill>
        <p:spPr>
          <a:xfrm>
            <a:off x="8452050" y="4535125"/>
            <a:ext cx="589325" cy="473825"/>
          </a:xfrm>
          <a:prstGeom prst="rect">
            <a:avLst/>
          </a:prstGeom>
          <a:noFill/>
          <a:ln>
            <a:noFill/>
          </a:ln>
        </p:spPr>
      </p:pic>
      <p:sp>
        <p:nvSpPr>
          <p:cNvPr id="457" name="Google Shape;457;p67"/>
          <p:cNvSpPr/>
          <p:nvPr/>
        </p:nvSpPr>
        <p:spPr>
          <a:xfrm>
            <a:off x="-283575" y="0"/>
            <a:ext cx="4929300" cy="989700"/>
          </a:xfrm>
          <a:prstGeom prst="parallelogram">
            <a:avLst>
              <a:gd fmla="val 25000" name="adj"/>
            </a:avLst>
          </a:prstGeom>
          <a:solidFill>
            <a:srgbClr val="133057"/>
          </a:solidFill>
          <a:ln cap="flat" cmpd="sng" w="12700">
            <a:solidFill>
              <a:srgbClr val="1C305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3000">
                <a:solidFill>
                  <a:schemeClr val="lt1"/>
                </a:solidFill>
                <a:latin typeface="Calibri"/>
                <a:ea typeface="Calibri"/>
                <a:cs typeface="Calibri"/>
                <a:sym typeface="Calibri"/>
              </a:rPr>
              <a:t>What is Research Telling Us</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8"/>
          <p:cNvSpPr/>
          <p:nvPr/>
        </p:nvSpPr>
        <p:spPr>
          <a:xfrm>
            <a:off x="-283575" y="0"/>
            <a:ext cx="4929300" cy="989700"/>
          </a:xfrm>
          <a:prstGeom prst="parallelogram">
            <a:avLst>
              <a:gd fmla="val 25000" name="adj"/>
            </a:avLst>
          </a:prstGeom>
          <a:solidFill>
            <a:srgbClr val="133057"/>
          </a:solidFill>
          <a:ln cap="flat" cmpd="sng" w="12700">
            <a:solidFill>
              <a:srgbClr val="1C305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3000">
                <a:solidFill>
                  <a:schemeClr val="lt1"/>
                </a:solidFill>
                <a:latin typeface="Calibri"/>
                <a:ea typeface="Calibri"/>
                <a:cs typeface="Calibri"/>
                <a:sym typeface="Calibri"/>
              </a:rPr>
              <a:t>Roles of The CTE Instructor</a:t>
            </a:r>
            <a:endParaRPr sz="1100"/>
          </a:p>
        </p:txBody>
      </p:sp>
      <p:pic>
        <p:nvPicPr>
          <p:cNvPr id="463" name="Google Shape;463;p68"/>
          <p:cNvPicPr preferRelativeResize="0"/>
          <p:nvPr/>
        </p:nvPicPr>
        <p:blipFill>
          <a:blip r:embed="rId3">
            <a:alphaModFix/>
          </a:blip>
          <a:stretch>
            <a:fillRect/>
          </a:stretch>
        </p:blipFill>
        <p:spPr>
          <a:xfrm>
            <a:off x="8452050" y="4535125"/>
            <a:ext cx="589325" cy="473825"/>
          </a:xfrm>
          <a:prstGeom prst="rect">
            <a:avLst/>
          </a:prstGeom>
          <a:noFill/>
          <a:ln>
            <a:noFill/>
          </a:ln>
        </p:spPr>
      </p:pic>
      <p:pic>
        <p:nvPicPr>
          <p:cNvPr id="464" name="Google Shape;464;p68"/>
          <p:cNvPicPr preferRelativeResize="0"/>
          <p:nvPr/>
        </p:nvPicPr>
        <p:blipFill>
          <a:blip r:embed="rId4">
            <a:alphaModFix/>
          </a:blip>
          <a:stretch>
            <a:fillRect/>
          </a:stretch>
        </p:blipFill>
        <p:spPr>
          <a:xfrm>
            <a:off x="2369345" y="1558875"/>
            <a:ext cx="2026329" cy="2025747"/>
          </a:xfrm>
          <a:prstGeom prst="rect">
            <a:avLst/>
          </a:prstGeom>
          <a:noFill/>
          <a:ln>
            <a:noFill/>
          </a:ln>
        </p:spPr>
      </p:pic>
      <p:pic>
        <p:nvPicPr>
          <p:cNvPr id="465" name="Google Shape;465;p68"/>
          <p:cNvPicPr preferRelativeResize="0"/>
          <p:nvPr/>
        </p:nvPicPr>
        <p:blipFill>
          <a:blip r:embed="rId5">
            <a:alphaModFix/>
          </a:blip>
          <a:stretch>
            <a:fillRect/>
          </a:stretch>
        </p:blipFill>
        <p:spPr>
          <a:xfrm>
            <a:off x="584750" y="1588957"/>
            <a:ext cx="1975303" cy="1965592"/>
          </a:xfrm>
          <a:prstGeom prst="rect">
            <a:avLst/>
          </a:prstGeom>
          <a:noFill/>
          <a:ln>
            <a:noFill/>
          </a:ln>
          <a:effectLst>
            <a:outerShdw blurRad="57150" rotWithShape="0" algn="bl" dir="5400000" dist="19050">
              <a:srgbClr val="000000">
                <a:alpha val="50000"/>
              </a:srgbClr>
            </a:outerShdw>
          </a:effectLst>
        </p:spPr>
      </p:pic>
      <p:pic>
        <p:nvPicPr>
          <p:cNvPr id="466" name="Google Shape;466;p68"/>
          <p:cNvPicPr preferRelativeResize="0"/>
          <p:nvPr/>
        </p:nvPicPr>
        <p:blipFill>
          <a:blip r:embed="rId6">
            <a:alphaModFix/>
          </a:blip>
          <a:stretch>
            <a:fillRect/>
          </a:stretch>
        </p:blipFill>
        <p:spPr>
          <a:xfrm>
            <a:off x="4918575" y="0"/>
            <a:ext cx="4122800" cy="4759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9"/>
          <p:cNvSpPr/>
          <p:nvPr/>
        </p:nvSpPr>
        <p:spPr>
          <a:xfrm>
            <a:off x="127000" y="2358091"/>
            <a:ext cx="1911600" cy="1831500"/>
          </a:xfrm>
          <a:prstGeom prst="ellipse">
            <a:avLst/>
          </a:prstGeom>
          <a:noFill/>
          <a:ln cap="flat" cmpd="sng" w="19050">
            <a:solidFill>
              <a:srgbClr val="1230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43157"/>
                </a:solidFill>
              </a:rPr>
              <a:t>Research</a:t>
            </a:r>
            <a:endParaRPr sz="1600">
              <a:solidFill>
                <a:srgbClr val="143157"/>
              </a:solidFill>
            </a:endParaRPr>
          </a:p>
        </p:txBody>
      </p:sp>
      <p:sp>
        <p:nvSpPr>
          <p:cNvPr id="472" name="Google Shape;472;p69"/>
          <p:cNvSpPr/>
          <p:nvPr/>
        </p:nvSpPr>
        <p:spPr>
          <a:xfrm>
            <a:off x="1723522" y="2358091"/>
            <a:ext cx="1911600" cy="1831500"/>
          </a:xfrm>
          <a:prstGeom prst="ellipse">
            <a:avLst/>
          </a:prstGeom>
          <a:noFill/>
          <a:ln cap="flat" cmpd="sng" w="19050">
            <a:solidFill>
              <a:srgbClr val="1431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43157"/>
                </a:solidFill>
              </a:rPr>
              <a:t>Advocacy</a:t>
            </a:r>
            <a:endParaRPr sz="1600">
              <a:solidFill>
                <a:srgbClr val="143157"/>
              </a:solidFill>
            </a:endParaRPr>
          </a:p>
        </p:txBody>
      </p:sp>
      <p:sp>
        <p:nvSpPr>
          <p:cNvPr id="473" name="Google Shape;473;p69"/>
          <p:cNvSpPr/>
          <p:nvPr/>
        </p:nvSpPr>
        <p:spPr>
          <a:xfrm>
            <a:off x="911605" y="1270000"/>
            <a:ext cx="1911600" cy="1831500"/>
          </a:xfrm>
          <a:prstGeom prst="ellipse">
            <a:avLst/>
          </a:prstGeom>
          <a:noFill/>
          <a:ln cap="flat" cmpd="sng" w="19050">
            <a:solidFill>
              <a:srgbClr val="12305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43157"/>
                </a:solidFill>
              </a:rPr>
              <a:t>Partnerships</a:t>
            </a:r>
            <a:endParaRPr sz="1600">
              <a:solidFill>
                <a:srgbClr val="143157"/>
              </a:solidFill>
            </a:endParaRPr>
          </a:p>
        </p:txBody>
      </p:sp>
      <p:sp>
        <p:nvSpPr>
          <p:cNvPr id="474" name="Google Shape;474;p69"/>
          <p:cNvSpPr txBox="1"/>
          <p:nvPr/>
        </p:nvSpPr>
        <p:spPr>
          <a:xfrm>
            <a:off x="3762375" y="269875"/>
            <a:ext cx="5381700" cy="4381500"/>
          </a:xfrm>
          <a:prstGeom prst="rect">
            <a:avLst/>
          </a:prstGeom>
          <a:noFill/>
          <a:ln>
            <a:noFill/>
          </a:ln>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Identify the Scope and Causes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Build a Network of Advocates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Raise Awareness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Collect and Share Data</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Advocate for Policy Changes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Promote Alternative Pathways to Teaching</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Collaborate with Educational Institutions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Engage with Industry Partners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Support and Mentor CTE Teachers</a:t>
            </a:r>
            <a:endParaRPr sz="1900">
              <a:solidFill>
                <a:srgbClr val="143157"/>
              </a:solidFill>
            </a:endParaRPr>
          </a:p>
          <a:p>
            <a:pPr indent="-349250" lvl="0" marL="457200" rtl="0" algn="l">
              <a:lnSpc>
                <a:spcPct val="150000"/>
              </a:lnSpc>
              <a:spcBef>
                <a:spcPts val="0"/>
              </a:spcBef>
              <a:spcAft>
                <a:spcPts val="0"/>
              </a:spcAft>
              <a:buClr>
                <a:srgbClr val="143157"/>
              </a:buClr>
              <a:buSzPts val="1900"/>
              <a:buAutoNum type="arabicPeriod"/>
            </a:pPr>
            <a:r>
              <a:rPr lang="en" sz="1900">
                <a:solidFill>
                  <a:srgbClr val="143157"/>
                </a:solidFill>
              </a:rPr>
              <a:t>Monitor Progress and Evaluate</a:t>
            </a:r>
            <a:endParaRPr sz="1900">
              <a:solidFill>
                <a:srgbClr val="143157"/>
              </a:solidFill>
            </a:endParaRPr>
          </a:p>
        </p:txBody>
      </p:sp>
      <p:pic>
        <p:nvPicPr>
          <p:cNvPr id="475" name="Google Shape;475;p69"/>
          <p:cNvPicPr preferRelativeResize="0"/>
          <p:nvPr/>
        </p:nvPicPr>
        <p:blipFill>
          <a:blip r:embed="rId3">
            <a:alphaModFix/>
          </a:blip>
          <a:stretch>
            <a:fillRect/>
          </a:stretch>
        </p:blipFill>
        <p:spPr>
          <a:xfrm>
            <a:off x="8452050" y="4535125"/>
            <a:ext cx="589325" cy="47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481" name="Google Shape;481;p7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82" name="Google Shape;482;p7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B9BA6"/>
                </a:solidFill>
              </a:rPr>
              <a:t>The Shortage</a:t>
            </a:r>
            <a:r>
              <a:rPr lang="en"/>
              <a:t> of Postsecondary CTE Instructors</a:t>
            </a:r>
            <a:endParaRPr/>
          </a:p>
        </p:txBody>
      </p:sp>
      <p:sp>
        <p:nvSpPr>
          <p:cNvPr id="488" name="Google Shape;488;p71"/>
          <p:cNvSpPr txBox="1"/>
          <p:nvPr>
            <p:ph idx="1" type="body"/>
          </p:nvPr>
        </p:nvSpPr>
        <p:spPr>
          <a:xfrm>
            <a:off x="3223250" y="1152475"/>
            <a:ext cx="5609100" cy="3853800"/>
          </a:xfrm>
          <a:prstGeom prst="rect">
            <a:avLst/>
          </a:prstGeom>
          <a:solidFill>
            <a:schemeClr val="lt1"/>
          </a:solidFill>
        </p:spPr>
        <p:txBody>
          <a:bodyPr anchorCtr="0" anchor="t" bIns="91425" lIns="91425" spcFirstLastPara="1" rIns="91425" wrap="square" tIns="91425">
            <a:normAutofit fontScale="92500" lnSpcReduction="10000"/>
          </a:bodyPr>
          <a:lstStyle/>
          <a:p>
            <a:pPr indent="-334327" lvl="0" marL="457200" rtl="0" algn="l">
              <a:spcBef>
                <a:spcPts val="1500"/>
              </a:spcBef>
              <a:spcAft>
                <a:spcPts val="0"/>
              </a:spcAft>
              <a:buClr>
                <a:srgbClr val="374151"/>
              </a:buClr>
              <a:buSzPct val="100000"/>
              <a:buChar char="●"/>
            </a:pPr>
            <a:r>
              <a:rPr b="1" lang="en">
                <a:solidFill>
                  <a:srgbClr val="374151"/>
                </a:solidFill>
              </a:rPr>
              <a:t>Where are the biggest shortages; (impact on single person department - full-time faculty)</a:t>
            </a:r>
            <a:endParaRPr b="1">
              <a:solidFill>
                <a:srgbClr val="374151"/>
              </a:solidFill>
            </a:endParaRPr>
          </a:p>
          <a:p>
            <a:pPr indent="-310832" lvl="1" marL="914400" rtl="0" algn="l">
              <a:spcBef>
                <a:spcPts val="0"/>
              </a:spcBef>
              <a:spcAft>
                <a:spcPts val="0"/>
              </a:spcAft>
              <a:buClr>
                <a:srgbClr val="374151"/>
              </a:buClr>
              <a:buSzPct val="100000"/>
              <a:buChar char="○"/>
            </a:pPr>
            <a:r>
              <a:rPr b="1" lang="en">
                <a:solidFill>
                  <a:srgbClr val="374151"/>
                </a:solidFill>
              </a:rPr>
              <a:t>How do part-time faculty help</a:t>
            </a:r>
            <a:endParaRPr b="1">
              <a:solidFill>
                <a:srgbClr val="374151"/>
              </a:solidFill>
            </a:endParaRPr>
          </a:p>
          <a:p>
            <a:pPr indent="-310832" lvl="1" marL="914400" rtl="0" algn="l">
              <a:spcBef>
                <a:spcPts val="0"/>
              </a:spcBef>
              <a:spcAft>
                <a:spcPts val="0"/>
              </a:spcAft>
              <a:buClr>
                <a:srgbClr val="374151"/>
              </a:buClr>
              <a:buSzPct val="100000"/>
              <a:buChar char="○"/>
            </a:pPr>
            <a:r>
              <a:rPr b="1" lang="en">
                <a:solidFill>
                  <a:srgbClr val="374151"/>
                </a:solidFill>
              </a:rPr>
              <a:t>CTE areas</a:t>
            </a:r>
            <a:endParaRPr b="1">
              <a:solidFill>
                <a:srgbClr val="374151"/>
              </a:solidFill>
            </a:endParaRPr>
          </a:p>
          <a:p>
            <a:pPr indent="-334327" lvl="0" marL="457200" rtl="0" algn="l">
              <a:spcBef>
                <a:spcPts val="0"/>
              </a:spcBef>
              <a:spcAft>
                <a:spcPts val="0"/>
              </a:spcAft>
              <a:buClr>
                <a:srgbClr val="374151"/>
              </a:buClr>
              <a:buSzPct val="100000"/>
              <a:buChar char="●"/>
            </a:pPr>
            <a:r>
              <a:rPr b="1" lang="en">
                <a:solidFill>
                  <a:srgbClr val="374151"/>
                </a:solidFill>
              </a:rPr>
              <a:t>How is policy impacting the demand for the field? (transfer/dual enrollment)</a:t>
            </a:r>
            <a:endParaRPr b="1">
              <a:solidFill>
                <a:srgbClr val="374151"/>
              </a:solidFill>
            </a:endParaRPr>
          </a:p>
          <a:p>
            <a:pPr indent="-334327" lvl="0" marL="457200" rtl="0" algn="l">
              <a:spcBef>
                <a:spcPts val="0"/>
              </a:spcBef>
              <a:spcAft>
                <a:spcPts val="0"/>
              </a:spcAft>
              <a:buClr>
                <a:srgbClr val="374151"/>
              </a:buClr>
              <a:buSzPct val="100000"/>
              <a:buChar char="●"/>
            </a:pPr>
            <a:r>
              <a:rPr b="1" lang="en">
                <a:solidFill>
                  <a:srgbClr val="374151"/>
                </a:solidFill>
              </a:rPr>
              <a:t>Impact of industry salary and the workforce demand </a:t>
            </a:r>
            <a:endParaRPr b="1">
              <a:solidFill>
                <a:srgbClr val="374151"/>
              </a:solidFill>
            </a:endParaRPr>
          </a:p>
          <a:p>
            <a:pPr indent="-334327" lvl="0" marL="457200" rtl="0" algn="l">
              <a:spcBef>
                <a:spcPts val="0"/>
              </a:spcBef>
              <a:spcAft>
                <a:spcPts val="0"/>
              </a:spcAft>
              <a:buClr>
                <a:srgbClr val="374151"/>
              </a:buClr>
              <a:buSzPct val="100000"/>
              <a:buChar char="●"/>
            </a:pPr>
            <a:r>
              <a:rPr b="1" lang="en">
                <a:solidFill>
                  <a:srgbClr val="374151"/>
                </a:solidFill>
              </a:rPr>
              <a:t>Where are people going?</a:t>
            </a:r>
            <a:endParaRPr b="1">
              <a:solidFill>
                <a:srgbClr val="374151"/>
              </a:solidFill>
            </a:endParaRPr>
          </a:p>
          <a:p>
            <a:pPr indent="-334327" lvl="0" marL="457200" rtl="0" algn="l">
              <a:spcBef>
                <a:spcPts val="0"/>
              </a:spcBef>
              <a:spcAft>
                <a:spcPts val="0"/>
              </a:spcAft>
              <a:buClr>
                <a:srgbClr val="374151"/>
              </a:buClr>
              <a:buSzPct val="100000"/>
              <a:buChar char="●"/>
            </a:pPr>
            <a:r>
              <a:rPr b="1" lang="en">
                <a:solidFill>
                  <a:srgbClr val="374151"/>
                </a:solidFill>
              </a:rPr>
              <a:t>What are the main reasons behind the educator shortages in CTE, and how have they been exacerbated by factors like AI and remote work?</a:t>
            </a:r>
            <a:endParaRPr b="1">
              <a:solidFill>
                <a:srgbClr val="374151"/>
              </a:solidFill>
            </a:endParaRPr>
          </a:p>
          <a:p>
            <a:pPr indent="-334327" lvl="0" marL="457200" rtl="0" algn="l">
              <a:spcBef>
                <a:spcPts val="0"/>
              </a:spcBef>
              <a:spcAft>
                <a:spcPts val="0"/>
              </a:spcAft>
              <a:buClr>
                <a:srgbClr val="374151"/>
              </a:buClr>
              <a:buSzPct val="100000"/>
              <a:buChar char="●"/>
            </a:pPr>
            <a:r>
              <a:rPr b="1" lang="en">
                <a:solidFill>
                  <a:srgbClr val="374151"/>
                </a:solidFill>
              </a:rPr>
              <a:t>How is inability to pay for prep time impacting teacher shortage?</a:t>
            </a:r>
            <a:endParaRPr b="1"/>
          </a:p>
        </p:txBody>
      </p:sp>
      <p:pic>
        <p:nvPicPr>
          <p:cNvPr id="489" name="Google Shape;489;p71"/>
          <p:cNvPicPr preferRelativeResize="0"/>
          <p:nvPr/>
        </p:nvPicPr>
        <p:blipFill rotWithShape="1">
          <a:blip r:embed="rId3">
            <a:alphaModFix/>
          </a:blip>
          <a:srcRect b="0" l="22973" r="14050" t="0"/>
          <a:stretch/>
        </p:blipFill>
        <p:spPr>
          <a:xfrm>
            <a:off x="351125" y="1444425"/>
            <a:ext cx="2872125" cy="303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B9BA6"/>
                </a:solidFill>
              </a:rPr>
              <a:t>Preparing</a:t>
            </a:r>
            <a:r>
              <a:rPr lang="en"/>
              <a:t> Postsecondary CTE Instructors</a:t>
            </a:r>
            <a:endParaRPr/>
          </a:p>
        </p:txBody>
      </p:sp>
      <p:sp>
        <p:nvSpPr>
          <p:cNvPr id="495" name="Google Shape;495;p72"/>
          <p:cNvSpPr txBox="1"/>
          <p:nvPr>
            <p:ph idx="1" type="body"/>
          </p:nvPr>
        </p:nvSpPr>
        <p:spPr>
          <a:xfrm>
            <a:off x="3127250" y="1357875"/>
            <a:ext cx="5890500" cy="3564600"/>
          </a:xfrm>
          <a:prstGeom prst="rect">
            <a:avLst/>
          </a:prstGeom>
        </p:spPr>
        <p:txBody>
          <a:bodyPr anchorCtr="0" anchor="t" bIns="91425" lIns="91425" spcFirstLastPara="1" rIns="91425" wrap="square" tIns="91425">
            <a:normAutofit/>
          </a:bodyPr>
          <a:lstStyle/>
          <a:p>
            <a:pPr indent="-342900" lvl="0" marL="457200" rtl="0" algn="l">
              <a:spcBef>
                <a:spcPts val="1500"/>
              </a:spcBef>
              <a:spcAft>
                <a:spcPts val="0"/>
              </a:spcAft>
              <a:buClr>
                <a:srgbClr val="374151"/>
              </a:buClr>
              <a:buSzPts val="1800"/>
              <a:buChar char="●"/>
            </a:pPr>
            <a:r>
              <a:rPr b="1" lang="en">
                <a:solidFill>
                  <a:srgbClr val="374151"/>
                </a:solidFill>
              </a:rPr>
              <a:t>How is the credentialing process working for postsecondary states</a:t>
            </a:r>
            <a:endParaRPr b="1">
              <a:solidFill>
                <a:srgbClr val="374151"/>
              </a:solidFill>
            </a:endParaRPr>
          </a:p>
          <a:p>
            <a:pPr indent="-342900" lvl="0" marL="457200" rtl="0" algn="l">
              <a:spcBef>
                <a:spcPts val="0"/>
              </a:spcBef>
              <a:spcAft>
                <a:spcPts val="0"/>
              </a:spcAft>
              <a:buClr>
                <a:srgbClr val="374151"/>
              </a:buClr>
              <a:buSzPts val="1800"/>
              <a:buChar char="●"/>
            </a:pPr>
            <a:r>
              <a:rPr b="1" lang="en">
                <a:solidFill>
                  <a:srgbClr val="374151"/>
                </a:solidFill>
              </a:rPr>
              <a:t>Bridge program from industry to the classroom</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Workforce source</a:t>
            </a:r>
            <a:endParaRPr b="1">
              <a:solidFill>
                <a:srgbClr val="374151"/>
              </a:solidFill>
            </a:endParaRPr>
          </a:p>
          <a:p>
            <a:pPr indent="-317500" lvl="1" marL="914400" rtl="0" algn="l">
              <a:spcBef>
                <a:spcPts val="0"/>
              </a:spcBef>
              <a:spcAft>
                <a:spcPts val="0"/>
              </a:spcAft>
              <a:buClr>
                <a:srgbClr val="374151"/>
              </a:buClr>
              <a:buSzPts val="1400"/>
              <a:buChar char="○"/>
            </a:pPr>
            <a:r>
              <a:rPr b="1" lang="en">
                <a:solidFill>
                  <a:srgbClr val="374151"/>
                </a:solidFill>
              </a:rPr>
              <a:t>Apprenticeship</a:t>
            </a:r>
            <a:endParaRPr b="1">
              <a:solidFill>
                <a:srgbClr val="374151"/>
              </a:solidFill>
            </a:endParaRPr>
          </a:p>
          <a:p>
            <a:pPr indent="-342900" lvl="0" marL="457200" rtl="0" algn="l">
              <a:spcBef>
                <a:spcPts val="0"/>
              </a:spcBef>
              <a:spcAft>
                <a:spcPts val="0"/>
              </a:spcAft>
              <a:buClr>
                <a:srgbClr val="374151"/>
              </a:buClr>
              <a:buSzPts val="1800"/>
              <a:buChar char="●"/>
            </a:pPr>
            <a:r>
              <a:rPr b="1" lang="en">
                <a:solidFill>
                  <a:srgbClr val="374151"/>
                </a:solidFill>
              </a:rPr>
              <a:t>How is dual enrollment impacting how CTE Instructors are prepared to enter the field?</a:t>
            </a:r>
            <a:endParaRPr b="1">
              <a:solidFill>
                <a:srgbClr val="374151"/>
              </a:solidFill>
            </a:endParaRPr>
          </a:p>
          <a:p>
            <a:pPr indent="0" lvl="0" marL="0" rtl="0" algn="l">
              <a:spcBef>
                <a:spcPts val="1500"/>
              </a:spcBef>
              <a:spcAft>
                <a:spcPts val="1200"/>
              </a:spcAft>
              <a:buNone/>
            </a:pPr>
            <a:r>
              <a:t/>
            </a:r>
            <a:endParaRPr/>
          </a:p>
        </p:txBody>
      </p:sp>
      <p:pic>
        <p:nvPicPr>
          <p:cNvPr id="496" name="Google Shape;496;p72"/>
          <p:cNvPicPr preferRelativeResize="0"/>
          <p:nvPr/>
        </p:nvPicPr>
        <p:blipFill>
          <a:blip r:embed="rId3">
            <a:alphaModFix/>
          </a:blip>
          <a:stretch>
            <a:fillRect/>
          </a:stretch>
        </p:blipFill>
        <p:spPr>
          <a:xfrm>
            <a:off x="220975" y="1503588"/>
            <a:ext cx="2822450" cy="21363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dvanceCTE">
      <a:dk1>
        <a:srgbClr val="000000"/>
      </a:dk1>
      <a:lt1>
        <a:srgbClr val="FFFFFF"/>
      </a:lt1>
      <a:dk2>
        <a:srgbClr val="575757"/>
      </a:dk2>
      <a:lt2>
        <a:srgbClr val="E7E6E6"/>
      </a:lt2>
      <a:accent1>
        <a:srgbClr val="009AA6"/>
      </a:accent1>
      <a:accent2>
        <a:srgbClr val="FF6E15"/>
      </a:accent2>
      <a:accent3>
        <a:srgbClr val="7BB801"/>
      </a:accent3>
      <a:accent4>
        <a:srgbClr val="30D7E4"/>
      </a:accent4>
      <a:accent5>
        <a:srgbClr val="FFA065"/>
      </a:accent5>
      <a:accent6>
        <a:srgbClr val="AFE543"/>
      </a:accent6>
      <a:hlink>
        <a:srgbClr val="00848E"/>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