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5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Lst>
  <p:sldSz cy="6858000" cx="12192000"/>
  <p:notesSz cx="6858000" cy="9144000"/>
  <p:embeddedFontLst>
    <p:embeddedFont>
      <p:font typeface="Montserrat"/>
      <p:regular r:id="rId56"/>
      <p:bold r:id="rId57"/>
      <p:italic r:id="rId58"/>
      <p:boldItalic r:id="rId59"/>
    </p:embeddedFont>
    <p:embeddedFont>
      <p:font typeface="Montserrat Medium"/>
      <p:regular r:id="rId60"/>
      <p:bold r:id="rId61"/>
      <p:italic r:id="rId62"/>
      <p:boldItalic r:id="rId63"/>
    </p:embeddedFont>
    <p:embeddedFont>
      <p:font typeface="Montserrat Light"/>
      <p:regular r:id="rId64"/>
      <p:bold r:id="rId65"/>
      <p:italic r:id="rId66"/>
      <p:boldItalic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8" roundtripDataSignature="AMtx7mhk7vvzjNNFhw7vXqpMeV+pVKlsK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MontserratMedium-italic.fntdata"/><Relationship Id="rId61" Type="http://schemas.openxmlformats.org/officeDocument/2006/relationships/font" Target="fonts/MontserratMedium-bold.fntdata"/><Relationship Id="rId20" Type="http://schemas.openxmlformats.org/officeDocument/2006/relationships/slide" Target="slides/slide15.xml"/><Relationship Id="rId64" Type="http://schemas.openxmlformats.org/officeDocument/2006/relationships/font" Target="fonts/MontserratLight-regular.fntdata"/><Relationship Id="rId63" Type="http://schemas.openxmlformats.org/officeDocument/2006/relationships/font" Target="fonts/MontserratMedium-boldItalic.fntdata"/><Relationship Id="rId22" Type="http://schemas.openxmlformats.org/officeDocument/2006/relationships/slide" Target="slides/slide17.xml"/><Relationship Id="rId66" Type="http://schemas.openxmlformats.org/officeDocument/2006/relationships/font" Target="fonts/MontserratLight-italic.fntdata"/><Relationship Id="rId21" Type="http://schemas.openxmlformats.org/officeDocument/2006/relationships/slide" Target="slides/slide16.xml"/><Relationship Id="rId65" Type="http://schemas.openxmlformats.org/officeDocument/2006/relationships/font" Target="fonts/MontserratLight-bold.fntdata"/><Relationship Id="rId24" Type="http://schemas.openxmlformats.org/officeDocument/2006/relationships/slide" Target="slides/slide19.xml"/><Relationship Id="rId68" Type="http://customschemas.google.com/relationships/presentationmetadata" Target="metadata"/><Relationship Id="rId23" Type="http://schemas.openxmlformats.org/officeDocument/2006/relationships/slide" Target="slides/slide18.xml"/><Relationship Id="rId67" Type="http://schemas.openxmlformats.org/officeDocument/2006/relationships/font" Target="fonts/MontserratLight-boldItalic.fntdata"/><Relationship Id="rId60" Type="http://schemas.openxmlformats.org/officeDocument/2006/relationships/font" Target="fonts/MontserratMedium-regular.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font" Target="fonts/Montserrat-bold.fntdata"/><Relationship Id="rId12" Type="http://schemas.openxmlformats.org/officeDocument/2006/relationships/slide" Target="slides/slide7.xml"/><Relationship Id="rId56" Type="http://schemas.openxmlformats.org/officeDocument/2006/relationships/font" Target="fonts/Montserrat-regular.fntdata"/><Relationship Id="rId15" Type="http://schemas.openxmlformats.org/officeDocument/2006/relationships/slide" Target="slides/slide10.xml"/><Relationship Id="rId59" Type="http://schemas.openxmlformats.org/officeDocument/2006/relationships/font" Target="fonts/Montserrat-boldItalic.fntdata"/><Relationship Id="rId14" Type="http://schemas.openxmlformats.org/officeDocument/2006/relationships/slide" Target="slides/slide9.xml"/><Relationship Id="rId58" Type="http://schemas.openxmlformats.org/officeDocument/2006/relationships/font" Target="fonts/Montserrat-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7916"/>
              </a:lnSpc>
              <a:spcBef>
                <a:spcPts val="0"/>
              </a:spcBef>
              <a:spcAft>
                <a:spcPts val="0"/>
              </a:spcAft>
              <a:buClr>
                <a:schemeClr val="dk1"/>
              </a:buClr>
              <a:buSzPts val="1100"/>
              <a:buFont typeface="Montserrat"/>
              <a:buNone/>
            </a:pPr>
            <a:r>
              <a:t/>
            </a:r>
            <a:endParaRPr/>
          </a:p>
        </p:txBody>
      </p:sp>
      <p:sp>
        <p:nvSpPr>
          <p:cNvPr id="263" name="Google Shape;263;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8" name="Google Shape;378;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p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000"/>
              </a:spcBef>
              <a:spcAft>
                <a:spcPts val="0"/>
              </a:spcAft>
              <a:buSzPts val="1400"/>
              <a:buNone/>
            </a:pPr>
            <a:r>
              <a:t/>
            </a:r>
            <a:endParaRPr b="1"/>
          </a:p>
        </p:txBody>
      </p:sp>
      <p:sp>
        <p:nvSpPr>
          <p:cNvPr id="388" name="Google Shape;388;p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 name="Google Shape;401;p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000"/>
              </a:spcBef>
              <a:spcAft>
                <a:spcPts val="0"/>
              </a:spcAft>
              <a:buSzPts val="1400"/>
              <a:buNone/>
            </a:pPr>
            <a:r>
              <a:t/>
            </a:r>
            <a:endParaRPr b="1"/>
          </a:p>
        </p:txBody>
      </p:sp>
      <p:sp>
        <p:nvSpPr>
          <p:cNvPr id="402" name="Google Shape;402;p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p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4" name="Google Shape;414;p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3" name="Google Shape;423;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7" name="Google Shape;447;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0" name="Google Shape;460;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0" name="Google Shape;470;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31816b5a2fb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1" name="Google Shape;481;g31816b5a2f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8" name="Google Shape;488;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31a9519d0ec_0_2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6" name="Google Shape;276;g31a9519d0ec_0_2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0" name="Google Shape;500;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1" name="Google Shape;511;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800"/>
              </a:spcBef>
              <a:spcAft>
                <a:spcPts val="0"/>
              </a:spcAft>
              <a:buSzPts val="1100"/>
              <a:buNone/>
            </a:pPr>
            <a:r>
              <a:t/>
            </a:r>
            <a:endParaRPr/>
          </a:p>
        </p:txBody>
      </p:sp>
      <p:sp>
        <p:nvSpPr>
          <p:cNvPr id="523" name="Google Shape;523;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5" name="Google Shape;53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5" name="Google Shape;545;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916"/>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4" name="Google Shape;554;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
        <p:nvSpPr>
          <p:cNvPr id="563" name="Google Shape;563;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p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1" name="Google Shape;571;p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1" name="Google Shape;581;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0" name="Google Shape;590;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4" name="Google Shape;284;p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p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7" name="Google Shape;597;p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3" name="Google Shape;613;p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
        <p:nvSpPr>
          <p:cNvPr id="619" name="Google Shape;619;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7" name="Google Shape;627;p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8" name="Google Shape;628;p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83: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3" name="Google Shape;653;p83: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800"/>
              </a:spcBef>
              <a:spcAft>
                <a:spcPts val="0"/>
              </a:spcAft>
              <a:buSzPts val="1400"/>
              <a:buNone/>
            </a:pPr>
            <a:r>
              <a:t/>
            </a:r>
            <a:endParaRPr/>
          </a:p>
        </p:txBody>
      </p:sp>
      <p:sp>
        <p:nvSpPr>
          <p:cNvPr id="654" name="Google Shape;654;p83: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p28: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2" name="Google Shape;672;p28: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p>
        </p:txBody>
      </p:sp>
      <p:sp>
        <p:nvSpPr>
          <p:cNvPr id="673" name="Google Shape;673;p28: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p84: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0" name="Google Shape;710;p84: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p>
        </p:txBody>
      </p:sp>
      <p:sp>
        <p:nvSpPr>
          <p:cNvPr id="711" name="Google Shape;711;p84: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p85: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2" name="Google Shape;742;p85: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p>
        </p:txBody>
      </p:sp>
      <p:sp>
        <p:nvSpPr>
          <p:cNvPr id="743" name="Google Shape;743;p85: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p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64" name="Google Shape;764;p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85" name="Google Shape;785;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p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5" name="Google Shape;295;p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p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8" name="Google Shape;798;p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p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4" name="Google Shape;804;p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p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1" name="Google Shape;811;p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p90: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7" name="Google Shape;817;p90: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lnSpc>
                <a:spcPct val="107916"/>
              </a:lnSpc>
              <a:spcBef>
                <a:spcPts val="0"/>
              </a:spcBef>
              <a:spcAft>
                <a:spcPts val="0"/>
              </a:spcAft>
              <a:buClr>
                <a:schemeClr val="dk1"/>
              </a:buClr>
              <a:buSzPts val="1100"/>
              <a:buFont typeface="Arial"/>
              <a:buNone/>
            </a:pPr>
            <a:r>
              <a:t/>
            </a:r>
            <a:endParaRPr/>
          </a:p>
        </p:txBody>
      </p:sp>
      <p:sp>
        <p:nvSpPr>
          <p:cNvPr id="818" name="Google Shape;818;p90: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
        <p:nvSpPr>
          <p:cNvPr id="855" name="Google Shape;855;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p45: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5" name="Google Shape;865;p45: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lnSpc>
                <a:spcPct val="107916"/>
              </a:lnSpc>
              <a:spcBef>
                <a:spcPts val="0"/>
              </a:spcBef>
              <a:spcAft>
                <a:spcPts val="0"/>
              </a:spcAft>
              <a:buClr>
                <a:schemeClr val="dk1"/>
              </a:buClr>
              <a:buSzPts val="1100"/>
              <a:buFont typeface="Arial"/>
              <a:buNone/>
            </a:pPr>
            <a:r>
              <a:t/>
            </a:r>
            <a:endParaRPr/>
          </a:p>
        </p:txBody>
      </p:sp>
      <p:sp>
        <p:nvSpPr>
          <p:cNvPr id="866" name="Google Shape;866;p45: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p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3" name="Google Shape;903;p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p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0" name="Google Shape;910;p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p46: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0" name="Google Shape;920;p46: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p>
        </p:txBody>
      </p:sp>
      <p:sp>
        <p:nvSpPr>
          <p:cNvPr id="921" name="Google Shape;921;p46: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p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
        <p:nvSpPr>
          <p:cNvPr id="943" name="Google Shape;943;p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304" name="Google Shape;304;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800"/>
              </a:spcBef>
              <a:spcAft>
                <a:spcPts val="0"/>
              </a:spcAft>
              <a:buSzPts val="1100"/>
              <a:buNone/>
            </a:pPr>
            <a:r>
              <a:t/>
            </a:r>
            <a:endParaRPr/>
          </a:p>
        </p:txBody>
      </p:sp>
      <p:sp>
        <p:nvSpPr>
          <p:cNvPr id="951" name="Google Shape;951;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 name="Google Shape;311;p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2" name="Google Shape;312;p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p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3" name="Google Shape;323;p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31ab3b3ddb4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Information for each category: https://careertech.org/career-clusters/your-place-in-the-framework/.</a:t>
            </a:r>
            <a:endParaRPr/>
          </a:p>
        </p:txBody>
      </p:sp>
      <p:sp>
        <p:nvSpPr>
          <p:cNvPr id="337" name="Google Shape;337;g31ab3b3ddb4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3" name="Google Shape;363;p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4" name="Google Shape;364;p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hyperlink" Target="http://www.facebook.com/AdvanceCTE" TargetMode="External"/><Relationship Id="rId4" Type="http://schemas.openxmlformats.org/officeDocument/2006/relationships/hyperlink" Target="http://www.youtube.com/channel/UCGmwW3Rktq6BEiZyHhq5V4w" TargetMode="External"/><Relationship Id="rId5" Type="http://schemas.openxmlformats.org/officeDocument/2006/relationships/hyperlink" Target="http://www.linkedin.com/company/advance-cte?trk=top_nav_home" TargetMode="External"/><Relationship Id="rId6" Type="http://schemas.openxmlformats.org/officeDocument/2006/relationships/hyperlink" Target="https://careertech.org/"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4" name="Shape 14"/>
        <p:cNvGrpSpPr/>
        <p:nvPr/>
      </p:nvGrpSpPr>
      <p:grpSpPr>
        <a:xfrm>
          <a:off x="0" y="0"/>
          <a:ext cx="0" cy="0"/>
          <a:chOff x="0" y="0"/>
          <a:chExt cx="0" cy="0"/>
        </a:xfrm>
      </p:grpSpPr>
      <p:pic>
        <p:nvPicPr>
          <p:cNvPr id="15" name="Google Shape;15;p52"/>
          <p:cNvPicPr preferRelativeResize="0"/>
          <p:nvPr/>
        </p:nvPicPr>
        <p:blipFill rotWithShape="1">
          <a:blip r:embed="rId2">
            <a:alphaModFix/>
          </a:blip>
          <a:srcRect b="0" l="0" r="0" t="0"/>
          <a:stretch/>
        </p:blipFill>
        <p:spPr>
          <a:xfrm>
            <a:off x="10213848" y="6296938"/>
            <a:ext cx="1748507" cy="396329"/>
          </a:xfrm>
          <a:prstGeom prst="rect">
            <a:avLst/>
          </a:prstGeom>
          <a:noFill/>
          <a:ln>
            <a:noFill/>
          </a:ln>
        </p:spPr>
      </p:pic>
      <p:sp>
        <p:nvSpPr>
          <p:cNvPr id="16" name="Google Shape;16;p52"/>
          <p:cNvSpPr txBox="1"/>
          <p:nvPr/>
        </p:nvSpPr>
        <p:spPr>
          <a:xfrm>
            <a:off x="146373" y="6361469"/>
            <a:ext cx="1793440"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999B9C"/>
                </a:solidFill>
                <a:latin typeface="Montserrat"/>
                <a:ea typeface="Montserrat"/>
                <a:cs typeface="Montserrat"/>
                <a:sym typeface="Montserrat"/>
              </a:rPr>
              <a:t>CAREERTECH.ORG</a:t>
            </a:r>
            <a:endParaRPr b="0" i="0" sz="1400" u="none" cap="none" strike="noStrike">
              <a:solidFill>
                <a:srgbClr val="000000"/>
              </a:solidFill>
              <a:latin typeface="Arial"/>
              <a:ea typeface="Arial"/>
              <a:cs typeface="Arial"/>
              <a:sym typeface="Arial"/>
            </a:endParaRPr>
          </a:p>
        </p:txBody>
      </p:sp>
      <p:sp>
        <p:nvSpPr>
          <p:cNvPr id="17" name="Google Shape;17;p52"/>
          <p:cNvSpPr/>
          <p:nvPr/>
        </p:nvSpPr>
        <p:spPr>
          <a:xfrm flipH="1">
            <a:off x="1885126" y="6361469"/>
            <a:ext cx="45719" cy="276999"/>
          </a:xfrm>
          <a:custGeom>
            <a:rect b="b" l="l" r="r" t="t"/>
            <a:pathLst>
              <a:path extrusionOk="0" h="568201" w="7163">
                <a:moveTo>
                  <a:pt x="0" y="0"/>
                </a:moveTo>
                <a:lnTo>
                  <a:pt x="0" y="568201"/>
                </a:lnTo>
              </a:path>
            </a:pathLst>
          </a:custGeom>
          <a:noFill/>
          <a:ln cap="flat" cmpd="sng" w="9525">
            <a:solidFill>
              <a:srgbClr val="999B9C"/>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999B9C"/>
              </a:solidFill>
              <a:latin typeface="Montserrat Medium"/>
              <a:ea typeface="Montserrat Medium"/>
              <a:cs typeface="Montserrat Medium"/>
              <a:sym typeface="Montserrat Medium"/>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2" name="Shape 102"/>
        <p:cNvGrpSpPr/>
        <p:nvPr/>
      </p:nvGrpSpPr>
      <p:grpSpPr>
        <a:xfrm>
          <a:off x="0" y="0"/>
          <a:ext cx="0" cy="0"/>
          <a:chOff x="0" y="0"/>
          <a:chExt cx="0" cy="0"/>
        </a:xfrm>
      </p:grpSpPr>
      <p:sp>
        <p:nvSpPr>
          <p:cNvPr id="103" name="Google Shape;103;p55"/>
          <p:cNvSpPr txBox="1"/>
          <p:nvPr>
            <p:ph type="title"/>
          </p:nvPr>
        </p:nvSpPr>
        <p:spPr>
          <a:xfrm>
            <a:off x="1498426" y="468254"/>
            <a:ext cx="9195000" cy="762000"/>
          </a:xfrm>
          <a:prstGeom prst="rect">
            <a:avLst/>
          </a:prstGeom>
          <a:noFill/>
          <a:ln>
            <a:noFill/>
          </a:ln>
        </p:spPr>
        <p:txBody>
          <a:bodyPr anchorCtr="0" anchor="ctr" bIns="0" lIns="0" spcFirstLastPara="1" rIns="0" wrap="square" tIns="91425">
            <a:normAutofit/>
          </a:bodyPr>
          <a:lstStyle>
            <a:lvl1pPr lvl="0" algn="ctr">
              <a:lnSpc>
                <a:spcPct val="90000"/>
              </a:lnSpc>
              <a:spcBef>
                <a:spcPts val="0"/>
              </a:spcBef>
              <a:spcAft>
                <a:spcPts val="0"/>
              </a:spcAft>
              <a:buClr>
                <a:schemeClr val="lt1"/>
              </a:buClr>
              <a:buSzPts val="2800"/>
              <a:buFont typeface="Montserrat"/>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55"/>
          <p:cNvSpPr txBox="1"/>
          <p:nvPr>
            <p:ph idx="1" type="body"/>
          </p:nvPr>
        </p:nvSpPr>
        <p:spPr>
          <a:xfrm>
            <a:off x="838200" y="1524000"/>
            <a:ext cx="10515600" cy="45774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showMasterSp="0">
  <p:cSld name="1_Section Header">
    <p:bg>
      <p:bgPr>
        <a:solidFill>
          <a:schemeClr val="accent1"/>
        </a:solidFill>
      </p:bgPr>
    </p:bg>
    <p:spTree>
      <p:nvGrpSpPr>
        <p:cNvPr id="105" name="Shape 105"/>
        <p:cNvGrpSpPr/>
        <p:nvPr/>
      </p:nvGrpSpPr>
      <p:grpSpPr>
        <a:xfrm>
          <a:off x="0" y="0"/>
          <a:ext cx="0" cy="0"/>
          <a:chOff x="0" y="0"/>
          <a:chExt cx="0" cy="0"/>
        </a:xfrm>
      </p:grpSpPr>
      <p:pic>
        <p:nvPicPr>
          <p:cNvPr id="106" name="Google Shape;106;p56"/>
          <p:cNvPicPr preferRelativeResize="0"/>
          <p:nvPr/>
        </p:nvPicPr>
        <p:blipFill rotWithShape="1">
          <a:blip r:embed="rId2">
            <a:alphaModFix/>
          </a:blip>
          <a:srcRect b="0" l="0" r="0" t="0"/>
          <a:stretch/>
        </p:blipFill>
        <p:spPr>
          <a:xfrm>
            <a:off x="0" y="5962650"/>
            <a:ext cx="12192000" cy="895350"/>
          </a:xfrm>
          <a:prstGeom prst="rect">
            <a:avLst/>
          </a:prstGeom>
          <a:noFill/>
          <a:ln>
            <a:noFill/>
          </a:ln>
        </p:spPr>
      </p:pic>
      <p:pic>
        <p:nvPicPr>
          <p:cNvPr id="107" name="Google Shape;107;p56"/>
          <p:cNvPicPr preferRelativeResize="0"/>
          <p:nvPr/>
        </p:nvPicPr>
        <p:blipFill rotWithShape="1">
          <a:blip r:embed="rId3">
            <a:alphaModFix/>
          </a:blip>
          <a:srcRect b="0" l="0" r="0" t="0"/>
          <a:stretch/>
        </p:blipFill>
        <p:spPr>
          <a:xfrm>
            <a:off x="9262663" y="6127382"/>
            <a:ext cx="2496554" cy="565886"/>
          </a:xfrm>
          <a:prstGeom prst="rect">
            <a:avLst/>
          </a:prstGeom>
          <a:noFill/>
          <a:ln>
            <a:noFill/>
          </a:ln>
        </p:spPr>
      </p:pic>
      <p:sp>
        <p:nvSpPr>
          <p:cNvPr id="108" name="Google Shape;108;p56"/>
          <p:cNvSpPr txBox="1"/>
          <p:nvPr>
            <p:ph idx="1" type="body"/>
          </p:nvPr>
        </p:nvSpPr>
        <p:spPr>
          <a:xfrm>
            <a:off x="4585252" y="3988563"/>
            <a:ext cx="68175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2000"/>
              <a:buNone/>
              <a:defRPr sz="2000">
                <a:solidFill>
                  <a:schemeClr val="lt1"/>
                </a:solidFill>
              </a:defRPr>
            </a:lvl1pPr>
            <a:lvl2pPr indent="-228600" lvl="1" marL="914400" algn="l">
              <a:lnSpc>
                <a:spcPct val="90000"/>
              </a:lnSpc>
              <a:spcBef>
                <a:spcPts val="500"/>
              </a:spcBef>
              <a:spcAft>
                <a:spcPts val="0"/>
              </a:spcAft>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09" name="Google Shape;109;p56"/>
          <p:cNvSpPr txBox="1"/>
          <p:nvPr>
            <p:ph type="title"/>
          </p:nvPr>
        </p:nvSpPr>
        <p:spPr>
          <a:xfrm>
            <a:off x="4585252" y="1242865"/>
            <a:ext cx="6817500" cy="2434800"/>
          </a:xfrm>
          <a:prstGeom prst="rect">
            <a:avLst/>
          </a:prstGeom>
          <a:noFill/>
          <a:ln>
            <a:noFill/>
          </a:ln>
        </p:spPr>
        <p:txBody>
          <a:bodyPr anchorCtr="0" anchor="b" bIns="0" lIns="0" spcFirstLastPara="1" rIns="0" wrap="square" tIns="91425">
            <a:normAutofit/>
          </a:bodyPr>
          <a:lstStyle>
            <a:lvl1pPr lvl="0" algn="l">
              <a:lnSpc>
                <a:spcPct val="90000"/>
              </a:lnSpc>
              <a:spcBef>
                <a:spcPts val="0"/>
              </a:spcBef>
              <a:spcAft>
                <a:spcPts val="0"/>
              </a:spcAft>
              <a:buClr>
                <a:schemeClr val="lt1"/>
              </a:buClr>
              <a:buSzPts val="4000"/>
              <a:buFont typeface="Montserrat"/>
              <a:buNone/>
              <a:defRPr b="1" i="0" sz="400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56"/>
          <p:cNvSpPr txBox="1"/>
          <p:nvPr/>
        </p:nvSpPr>
        <p:spPr>
          <a:xfrm>
            <a:off x="1953047" y="6287327"/>
            <a:ext cx="13527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Montserrat"/>
                <a:ea typeface="Montserrat"/>
                <a:cs typeface="Montserrat"/>
                <a:sym typeface="Montserrat"/>
              </a:rPr>
              <a:t>@CTEWORKS</a:t>
            </a:r>
            <a:endParaRPr b="0" i="0" sz="1400" u="none" cap="none" strike="noStrike">
              <a:solidFill>
                <a:srgbClr val="000000"/>
              </a:solidFill>
              <a:latin typeface="Arial"/>
              <a:ea typeface="Arial"/>
              <a:cs typeface="Arial"/>
              <a:sym typeface="Arial"/>
            </a:endParaRPr>
          </a:p>
        </p:txBody>
      </p:sp>
      <p:sp>
        <p:nvSpPr>
          <p:cNvPr id="111" name="Google Shape;111;p56"/>
          <p:cNvSpPr txBox="1"/>
          <p:nvPr/>
        </p:nvSpPr>
        <p:spPr>
          <a:xfrm>
            <a:off x="146373" y="6287327"/>
            <a:ext cx="17934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Montserrat"/>
                <a:ea typeface="Montserrat"/>
                <a:cs typeface="Montserrat"/>
                <a:sym typeface="Montserrat"/>
              </a:rPr>
              <a:t>CAREERTECH.ORG</a:t>
            </a:r>
            <a:endParaRPr b="0" i="0" sz="1400" u="none" cap="none" strike="noStrike">
              <a:solidFill>
                <a:srgbClr val="000000"/>
              </a:solidFill>
              <a:latin typeface="Arial"/>
              <a:ea typeface="Arial"/>
              <a:cs typeface="Arial"/>
              <a:sym typeface="Arial"/>
            </a:endParaRPr>
          </a:p>
        </p:txBody>
      </p:sp>
      <p:sp>
        <p:nvSpPr>
          <p:cNvPr id="112" name="Google Shape;112;p56"/>
          <p:cNvSpPr/>
          <p:nvPr/>
        </p:nvSpPr>
        <p:spPr>
          <a:xfrm flipH="1">
            <a:off x="1885127" y="6287327"/>
            <a:ext cx="45718" cy="276998"/>
          </a:xfrm>
          <a:custGeom>
            <a:rect b="b" l="l" r="r" t="t"/>
            <a:pathLst>
              <a:path extrusionOk="0" h="568201" w="7163">
                <a:moveTo>
                  <a:pt x="0" y="0"/>
                </a:moveTo>
                <a:lnTo>
                  <a:pt x="0" y="568201"/>
                </a:lnTo>
              </a:path>
            </a:pathLst>
          </a:custGeom>
          <a:noFill/>
          <a:ln cap="flat" cmpd="sng" w="9525">
            <a:solidFill>
              <a:srgbClr val="999B9C"/>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grpSp>
        <p:nvGrpSpPr>
          <p:cNvPr id="113" name="Google Shape;113;p56"/>
          <p:cNvGrpSpPr/>
          <p:nvPr/>
        </p:nvGrpSpPr>
        <p:grpSpPr>
          <a:xfrm rot="-2641792">
            <a:off x="889800" y="1021256"/>
            <a:ext cx="4036992" cy="3725049"/>
            <a:chOff x="777987" y="983881"/>
            <a:chExt cx="4334688" cy="3999742"/>
          </a:xfrm>
        </p:grpSpPr>
        <p:sp>
          <p:nvSpPr>
            <p:cNvPr id="114" name="Google Shape;114;p56"/>
            <p:cNvSpPr/>
            <p:nvPr/>
          </p:nvSpPr>
          <p:spPr>
            <a:xfrm>
              <a:off x="777987" y="983881"/>
              <a:ext cx="2778145" cy="3999742"/>
            </a:xfrm>
            <a:custGeom>
              <a:rect b="b" l="l" r="r" t="t"/>
              <a:pathLst>
                <a:path extrusionOk="0" h="3999742" w="2778145">
                  <a:moveTo>
                    <a:pt x="0" y="0"/>
                  </a:moveTo>
                  <a:lnTo>
                    <a:pt x="2108236" y="2009723"/>
                  </a:lnTo>
                  <a:lnTo>
                    <a:pt x="0" y="3999743"/>
                  </a:lnTo>
                  <a:lnTo>
                    <a:pt x="2778145" y="2009723"/>
                  </a:lnTo>
                  <a:lnTo>
                    <a:pt x="0" y="0"/>
                  </a:lnTo>
                  <a:close/>
                </a:path>
              </a:pathLst>
            </a:custGeom>
            <a:solidFill>
              <a:schemeClr val="lt1">
                <a:alpha val="2000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sp>
          <p:nvSpPr>
            <p:cNvPr id="115" name="Google Shape;115;p56"/>
            <p:cNvSpPr/>
            <p:nvPr/>
          </p:nvSpPr>
          <p:spPr>
            <a:xfrm>
              <a:off x="1566113" y="1200615"/>
              <a:ext cx="2797842" cy="3566269"/>
            </a:xfrm>
            <a:custGeom>
              <a:rect b="b" l="l" r="r" t="t"/>
              <a:pathLst>
                <a:path extrusionOk="0" h="3566269" w="2797842">
                  <a:moveTo>
                    <a:pt x="0" y="0"/>
                  </a:moveTo>
                  <a:lnTo>
                    <a:pt x="2797843" y="1792988"/>
                  </a:lnTo>
                  <a:lnTo>
                    <a:pt x="59105" y="3566270"/>
                  </a:lnTo>
                  <a:lnTo>
                    <a:pt x="2127940" y="1792988"/>
                  </a:lnTo>
                  <a:lnTo>
                    <a:pt x="0" y="0"/>
                  </a:lnTo>
                  <a:close/>
                </a:path>
              </a:pathLst>
            </a:custGeom>
            <a:solidFill>
              <a:schemeClr val="lt1">
                <a:alpha val="2000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sp>
          <p:nvSpPr>
            <p:cNvPr id="116" name="Google Shape;116;p56"/>
            <p:cNvSpPr/>
            <p:nvPr/>
          </p:nvSpPr>
          <p:spPr>
            <a:xfrm>
              <a:off x="2846814" y="1693192"/>
              <a:ext cx="2265861" cy="2581113"/>
            </a:xfrm>
            <a:custGeom>
              <a:rect b="b" l="l" r="r" t="t"/>
              <a:pathLst>
                <a:path extrusionOk="0" h="2581113" w="2265861">
                  <a:moveTo>
                    <a:pt x="0" y="0"/>
                  </a:moveTo>
                  <a:lnTo>
                    <a:pt x="2265861" y="1300412"/>
                  </a:lnTo>
                  <a:lnTo>
                    <a:pt x="19704" y="2581113"/>
                  </a:lnTo>
                  <a:lnTo>
                    <a:pt x="1714175" y="1300412"/>
                  </a:lnTo>
                  <a:lnTo>
                    <a:pt x="0" y="0"/>
                  </a:lnTo>
                  <a:close/>
                </a:path>
              </a:pathLst>
            </a:custGeom>
            <a:solidFill>
              <a:schemeClr val="lt1">
                <a:alpha val="2000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gr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and Content">
  <p:cSld name="7_Title and Content">
    <p:spTree>
      <p:nvGrpSpPr>
        <p:cNvPr id="117" name="Shape 117"/>
        <p:cNvGrpSpPr/>
        <p:nvPr/>
      </p:nvGrpSpPr>
      <p:grpSpPr>
        <a:xfrm>
          <a:off x="0" y="0"/>
          <a:ext cx="0" cy="0"/>
          <a:chOff x="0" y="0"/>
          <a:chExt cx="0" cy="0"/>
        </a:xfrm>
      </p:grpSpPr>
      <p:sp>
        <p:nvSpPr>
          <p:cNvPr id="118" name="Google Shape;118;p57"/>
          <p:cNvSpPr txBox="1"/>
          <p:nvPr>
            <p:ph type="title"/>
          </p:nvPr>
        </p:nvSpPr>
        <p:spPr>
          <a:xfrm>
            <a:off x="1498426" y="468254"/>
            <a:ext cx="9195000" cy="762000"/>
          </a:xfrm>
          <a:prstGeom prst="rect">
            <a:avLst/>
          </a:prstGeom>
          <a:noFill/>
          <a:ln>
            <a:noFill/>
          </a:ln>
        </p:spPr>
        <p:txBody>
          <a:bodyPr anchorCtr="0" anchor="ctr" bIns="0" lIns="0" spcFirstLastPara="1" rIns="0" wrap="square" tIns="91425">
            <a:normAutofit/>
          </a:bodyPr>
          <a:lstStyle>
            <a:lvl1pPr lvl="0" algn="ctr">
              <a:lnSpc>
                <a:spcPct val="90000"/>
              </a:lnSpc>
              <a:spcBef>
                <a:spcPts val="0"/>
              </a:spcBef>
              <a:spcAft>
                <a:spcPts val="0"/>
              </a:spcAft>
              <a:buClr>
                <a:schemeClr val="lt1"/>
              </a:buClr>
              <a:buSzPts val="2800"/>
              <a:buFont typeface="Montserrat"/>
              <a:buNone/>
              <a:defRPr>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 name="Google Shape;119;p57"/>
          <p:cNvSpPr/>
          <p:nvPr/>
        </p:nvSpPr>
        <p:spPr>
          <a:xfrm>
            <a:off x="5818909" y="1837990"/>
            <a:ext cx="146400" cy="7854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Montserrat"/>
              <a:ea typeface="Montserrat"/>
              <a:cs typeface="Montserrat"/>
              <a:sym typeface="Montserrat"/>
            </a:endParaRPr>
          </a:p>
        </p:txBody>
      </p:sp>
      <p:sp>
        <p:nvSpPr>
          <p:cNvPr id="120" name="Google Shape;120;p57"/>
          <p:cNvSpPr/>
          <p:nvPr/>
        </p:nvSpPr>
        <p:spPr>
          <a:xfrm>
            <a:off x="5818909" y="2933695"/>
            <a:ext cx="146400" cy="785400"/>
          </a:xfrm>
          <a:prstGeom prst="roundRect">
            <a:avLst>
              <a:gd fmla="val 16667"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accent2"/>
              </a:solidFill>
              <a:latin typeface="Montserrat"/>
              <a:ea typeface="Montserrat"/>
              <a:cs typeface="Montserrat"/>
              <a:sym typeface="Montserrat"/>
            </a:endParaRPr>
          </a:p>
        </p:txBody>
      </p:sp>
      <p:sp>
        <p:nvSpPr>
          <p:cNvPr id="121" name="Google Shape;121;p57"/>
          <p:cNvSpPr/>
          <p:nvPr/>
        </p:nvSpPr>
        <p:spPr>
          <a:xfrm>
            <a:off x="5818909" y="4029400"/>
            <a:ext cx="146400" cy="785400"/>
          </a:xfrm>
          <a:prstGeom prst="roundRect">
            <a:avLst>
              <a:gd fmla="val 16667" name="adj"/>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Montserrat"/>
              <a:ea typeface="Montserrat"/>
              <a:cs typeface="Montserrat"/>
              <a:sym typeface="Montserrat"/>
            </a:endParaRPr>
          </a:p>
        </p:txBody>
      </p:sp>
      <p:sp>
        <p:nvSpPr>
          <p:cNvPr id="122" name="Google Shape;122;p57"/>
          <p:cNvSpPr/>
          <p:nvPr/>
        </p:nvSpPr>
        <p:spPr>
          <a:xfrm>
            <a:off x="5818909" y="5125105"/>
            <a:ext cx="146400" cy="785400"/>
          </a:xfrm>
          <a:prstGeom prst="roundRect">
            <a:avLst>
              <a:gd fmla="val 16667" name="adj"/>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Montserrat"/>
              <a:ea typeface="Montserrat"/>
              <a:cs typeface="Montserrat"/>
              <a:sym typeface="Montserrat"/>
            </a:endParaRPr>
          </a:p>
        </p:txBody>
      </p:sp>
      <p:sp>
        <p:nvSpPr>
          <p:cNvPr id="123" name="Google Shape;123;p57"/>
          <p:cNvSpPr txBox="1"/>
          <p:nvPr>
            <p:ph idx="1" type="body"/>
          </p:nvPr>
        </p:nvSpPr>
        <p:spPr>
          <a:xfrm>
            <a:off x="6051824" y="4988689"/>
            <a:ext cx="5835300" cy="390300"/>
          </a:xfrm>
          <a:prstGeom prst="rect">
            <a:avLst/>
          </a:prstGeom>
          <a:noFill/>
          <a:ln>
            <a:noFill/>
          </a:ln>
        </p:spPr>
        <p:txBody>
          <a:bodyPr anchorCtr="0" anchor="b" bIns="0" lIns="91425" spcFirstLastPara="1" rIns="91425" wrap="square" tIns="0">
            <a:normAutofit/>
          </a:bodyPr>
          <a:lstStyle>
            <a:lvl1pPr indent="-228600" lvl="0" marL="457200" algn="l">
              <a:lnSpc>
                <a:spcPct val="90000"/>
              </a:lnSpc>
              <a:spcBef>
                <a:spcPts val="1000"/>
              </a:spcBef>
              <a:spcAft>
                <a:spcPts val="0"/>
              </a:spcAft>
              <a:buSzPts val="1800"/>
              <a:buNone/>
              <a:defRPr b="1" sz="1800" cap="none">
                <a:solidFill>
                  <a:schemeClr val="accent4"/>
                </a:solidFill>
                <a:latin typeface="Montserrat"/>
                <a:ea typeface="Montserrat"/>
                <a:cs typeface="Montserrat"/>
                <a:sym typeface="Montserrat"/>
              </a:defRPr>
            </a:lvl1pPr>
            <a:lvl2pPr indent="-228600" lvl="1" marL="914400" algn="l">
              <a:lnSpc>
                <a:spcPct val="90000"/>
              </a:lnSpc>
              <a:spcBef>
                <a:spcPts val="500"/>
              </a:spcBef>
              <a:spcAft>
                <a:spcPts val="0"/>
              </a:spcAft>
              <a:buSzPts val="20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 name="Google Shape;124;p57"/>
          <p:cNvSpPr txBox="1"/>
          <p:nvPr>
            <p:ph idx="2" type="body"/>
          </p:nvPr>
        </p:nvSpPr>
        <p:spPr>
          <a:xfrm>
            <a:off x="6051824" y="5392446"/>
            <a:ext cx="5835300" cy="5784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1400"/>
              <a:buFont typeface="Arial"/>
              <a:buNone/>
              <a:defRPr sz="1400">
                <a:solidFill>
                  <a:schemeClr val="dk2"/>
                </a:solidFill>
                <a:latin typeface="Montserrat Medium"/>
                <a:ea typeface="Montserrat Medium"/>
                <a:cs typeface="Montserrat Medium"/>
                <a:sym typeface="Montserrat Medium"/>
              </a:defRPr>
            </a:lvl1pPr>
            <a:lvl2pPr indent="-228600" lvl="1" marL="914400" algn="l">
              <a:lnSpc>
                <a:spcPct val="90000"/>
              </a:lnSpc>
              <a:spcBef>
                <a:spcPts val="500"/>
              </a:spcBef>
              <a:spcAft>
                <a:spcPts val="0"/>
              </a:spcAft>
              <a:buSzPts val="1400"/>
              <a:buFont typeface="Arial"/>
              <a:buNone/>
              <a:defRPr sz="1400">
                <a:solidFill>
                  <a:schemeClr val="dk2"/>
                </a:solidFill>
                <a:latin typeface="Montserrat Medium"/>
                <a:ea typeface="Montserrat Medium"/>
                <a:cs typeface="Montserrat Medium"/>
                <a:sym typeface="Montserrat Medium"/>
              </a:defRPr>
            </a:lvl2pPr>
            <a:lvl3pPr indent="-228600" lvl="2" marL="1371600" algn="l">
              <a:lnSpc>
                <a:spcPct val="90000"/>
              </a:lnSpc>
              <a:spcBef>
                <a:spcPts val="500"/>
              </a:spcBef>
              <a:spcAft>
                <a:spcPts val="0"/>
              </a:spcAft>
              <a:buClr>
                <a:schemeClr val="dk2"/>
              </a:buClr>
              <a:buSzPts val="1400"/>
              <a:buFont typeface="Arial"/>
              <a:buNone/>
              <a:defRPr sz="1400">
                <a:solidFill>
                  <a:schemeClr val="dk2"/>
                </a:solidFill>
                <a:latin typeface="Montserrat Medium"/>
                <a:ea typeface="Montserrat Medium"/>
                <a:cs typeface="Montserrat Medium"/>
                <a:sym typeface="Montserrat Medium"/>
              </a:defRPr>
            </a:lvl3pPr>
            <a:lvl4pPr indent="-228600" lvl="3" marL="1828800" algn="l">
              <a:lnSpc>
                <a:spcPct val="90000"/>
              </a:lnSpc>
              <a:spcBef>
                <a:spcPts val="500"/>
              </a:spcBef>
              <a:spcAft>
                <a:spcPts val="0"/>
              </a:spcAft>
              <a:buClr>
                <a:schemeClr val="dk2"/>
              </a:buClr>
              <a:buSzPts val="1400"/>
              <a:buFont typeface="Arial"/>
              <a:buNone/>
              <a:defRPr sz="1400">
                <a:solidFill>
                  <a:schemeClr val="dk2"/>
                </a:solidFill>
                <a:latin typeface="Montserrat Medium"/>
                <a:ea typeface="Montserrat Medium"/>
                <a:cs typeface="Montserrat Medium"/>
                <a:sym typeface="Montserrat Medium"/>
              </a:defRPr>
            </a:lvl4pPr>
            <a:lvl5pPr indent="-228600" lvl="4" marL="2286000" algn="l">
              <a:lnSpc>
                <a:spcPct val="90000"/>
              </a:lnSpc>
              <a:spcBef>
                <a:spcPts val="500"/>
              </a:spcBef>
              <a:spcAft>
                <a:spcPts val="0"/>
              </a:spcAft>
              <a:buClr>
                <a:schemeClr val="dk2"/>
              </a:buClr>
              <a:buSzPts val="1400"/>
              <a:buFont typeface="Arial"/>
              <a:buNone/>
              <a:defRPr sz="1400">
                <a:solidFill>
                  <a:schemeClr val="dk2"/>
                </a:solidFill>
                <a:latin typeface="Montserrat Medium"/>
                <a:ea typeface="Montserrat Medium"/>
                <a:cs typeface="Montserrat Medium"/>
                <a:sym typeface="Montserrat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 name="Google Shape;125;p57"/>
          <p:cNvSpPr txBox="1"/>
          <p:nvPr>
            <p:ph idx="3" type="body"/>
          </p:nvPr>
        </p:nvSpPr>
        <p:spPr>
          <a:xfrm>
            <a:off x="6051824" y="3892059"/>
            <a:ext cx="5835300" cy="396300"/>
          </a:xfrm>
          <a:prstGeom prst="rect">
            <a:avLst/>
          </a:prstGeom>
          <a:noFill/>
          <a:ln>
            <a:noFill/>
          </a:ln>
        </p:spPr>
        <p:txBody>
          <a:bodyPr anchorCtr="0" anchor="b" bIns="0" lIns="91425" spcFirstLastPara="1" rIns="91425" wrap="square" tIns="0">
            <a:normAutofit/>
          </a:bodyPr>
          <a:lstStyle>
            <a:lvl1pPr indent="-228600" lvl="0" marL="457200" algn="l">
              <a:lnSpc>
                <a:spcPct val="192444"/>
              </a:lnSpc>
              <a:spcBef>
                <a:spcPts val="1000"/>
              </a:spcBef>
              <a:spcAft>
                <a:spcPts val="0"/>
              </a:spcAft>
              <a:buSzPts val="1800"/>
              <a:buNone/>
              <a:defRPr b="1" sz="1800" cap="none">
                <a:solidFill>
                  <a:schemeClr val="accent3"/>
                </a:solidFill>
                <a:latin typeface="Montserrat"/>
                <a:ea typeface="Montserrat"/>
                <a:cs typeface="Montserrat"/>
                <a:sym typeface="Montserrat"/>
              </a:defRPr>
            </a:lvl1pPr>
            <a:lvl2pPr indent="-228600" lvl="1" marL="914400" algn="l">
              <a:lnSpc>
                <a:spcPct val="90000"/>
              </a:lnSpc>
              <a:spcBef>
                <a:spcPts val="3201"/>
              </a:spcBef>
              <a:spcAft>
                <a:spcPts val="0"/>
              </a:spcAft>
              <a:buSzPts val="20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 name="Google Shape;126;p57"/>
          <p:cNvSpPr txBox="1"/>
          <p:nvPr>
            <p:ph idx="4" type="body"/>
          </p:nvPr>
        </p:nvSpPr>
        <p:spPr>
          <a:xfrm>
            <a:off x="6051824" y="4300727"/>
            <a:ext cx="5835300" cy="5784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1400"/>
              <a:buFont typeface="Arial"/>
              <a:buNone/>
              <a:defRPr sz="1400">
                <a:solidFill>
                  <a:schemeClr val="dk2"/>
                </a:solidFill>
                <a:latin typeface="Montserrat Medium"/>
                <a:ea typeface="Montserrat Medium"/>
                <a:cs typeface="Montserrat Medium"/>
                <a:sym typeface="Montserrat Medium"/>
              </a:defRPr>
            </a:lvl1pPr>
            <a:lvl2pPr indent="-228600" lvl="1" marL="914400" algn="l">
              <a:lnSpc>
                <a:spcPct val="90000"/>
              </a:lnSpc>
              <a:spcBef>
                <a:spcPts val="500"/>
              </a:spcBef>
              <a:spcAft>
                <a:spcPts val="0"/>
              </a:spcAft>
              <a:buSzPts val="1400"/>
              <a:buFont typeface="Arial"/>
              <a:buNone/>
              <a:defRPr sz="1400">
                <a:solidFill>
                  <a:schemeClr val="dk2"/>
                </a:solidFill>
                <a:latin typeface="Montserrat Medium"/>
                <a:ea typeface="Montserrat Medium"/>
                <a:cs typeface="Montserrat Medium"/>
                <a:sym typeface="Montserrat Medium"/>
              </a:defRPr>
            </a:lvl2pPr>
            <a:lvl3pPr indent="-228600" lvl="2" marL="1371600" algn="l">
              <a:lnSpc>
                <a:spcPct val="90000"/>
              </a:lnSpc>
              <a:spcBef>
                <a:spcPts val="500"/>
              </a:spcBef>
              <a:spcAft>
                <a:spcPts val="0"/>
              </a:spcAft>
              <a:buClr>
                <a:schemeClr val="dk2"/>
              </a:buClr>
              <a:buSzPts val="1400"/>
              <a:buFont typeface="Arial"/>
              <a:buNone/>
              <a:defRPr sz="1400">
                <a:solidFill>
                  <a:schemeClr val="dk2"/>
                </a:solidFill>
                <a:latin typeface="Montserrat Medium"/>
                <a:ea typeface="Montserrat Medium"/>
                <a:cs typeface="Montserrat Medium"/>
                <a:sym typeface="Montserrat Medium"/>
              </a:defRPr>
            </a:lvl3pPr>
            <a:lvl4pPr indent="-228600" lvl="3" marL="1828800" algn="l">
              <a:lnSpc>
                <a:spcPct val="90000"/>
              </a:lnSpc>
              <a:spcBef>
                <a:spcPts val="500"/>
              </a:spcBef>
              <a:spcAft>
                <a:spcPts val="0"/>
              </a:spcAft>
              <a:buClr>
                <a:schemeClr val="dk2"/>
              </a:buClr>
              <a:buSzPts val="1400"/>
              <a:buFont typeface="Arial"/>
              <a:buNone/>
              <a:defRPr sz="1400">
                <a:solidFill>
                  <a:schemeClr val="dk2"/>
                </a:solidFill>
                <a:latin typeface="Montserrat Medium"/>
                <a:ea typeface="Montserrat Medium"/>
                <a:cs typeface="Montserrat Medium"/>
                <a:sym typeface="Montserrat Medium"/>
              </a:defRPr>
            </a:lvl4pPr>
            <a:lvl5pPr indent="-228600" lvl="4" marL="2286000" algn="l">
              <a:lnSpc>
                <a:spcPct val="90000"/>
              </a:lnSpc>
              <a:spcBef>
                <a:spcPts val="500"/>
              </a:spcBef>
              <a:spcAft>
                <a:spcPts val="0"/>
              </a:spcAft>
              <a:buClr>
                <a:schemeClr val="dk2"/>
              </a:buClr>
              <a:buSzPts val="1400"/>
              <a:buFont typeface="Arial"/>
              <a:buNone/>
              <a:defRPr sz="1400">
                <a:solidFill>
                  <a:schemeClr val="dk2"/>
                </a:solidFill>
                <a:latin typeface="Montserrat Medium"/>
                <a:ea typeface="Montserrat Medium"/>
                <a:cs typeface="Montserrat Medium"/>
                <a:sym typeface="Montserrat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 name="Google Shape;127;p57"/>
          <p:cNvSpPr txBox="1"/>
          <p:nvPr>
            <p:ph idx="5" type="body"/>
          </p:nvPr>
        </p:nvSpPr>
        <p:spPr>
          <a:xfrm>
            <a:off x="6051824" y="2793644"/>
            <a:ext cx="5835300" cy="388200"/>
          </a:xfrm>
          <a:prstGeom prst="rect">
            <a:avLst/>
          </a:prstGeom>
          <a:noFill/>
          <a:ln>
            <a:noFill/>
          </a:ln>
        </p:spPr>
        <p:txBody>
          <a:bodyPr anchorCtr="0" anchor="b" bIns="0" lIns="91425" spcFirstLastPara="1" rIns="91425" wrap="square" tIns="0">
            <a:normAutofit/>
          </a:bodyPr>
          <a:lstStyle>
            <a:lvl1pPr indent="-228600" lvl="0" marL="457200" algn="l">
              <a:lnSpc>
                <a:spcPct val="192444"/>
              </a:lnSpc>
              <a:spcBef>
                <a:spcPts val="1000"/>
              </a:spcBef>
              <a:spcAft>
                <a:spcPts val="0"/>
              </a:spcAft>
              <a:buSzPts val="1800"/>
              <a:buNone/>
              <a:defRPr b="1" sz="1800" cap="none">
                <a:solidFill>
                  <a:schemeClr val="accent2"/>
                </a:solidFill>
                <a:latin typeface="Montserrat"/>
                <a:ea typeface="Montserrat"/>
                <a:cs typeface="Montserrat"/>
                <a:sym typeface="Montserrat"/>
              </a:defRPr>
            </a:lvl1pPr>
            <a:lvl2pPr indent="-228600" lvl="1" marL="914400" algn="l">
              <a:lnSpc>
                <a:spcPct val="90000"/>
              </a:lnSpc>
              <a:spcBef>
                <a:spcPts val="3201"/>
              </a:spcBef>
              <a:spcAft>
                <a:spcPts val="0"/>
              </a:spcAft>
              <a:buSzPts val="20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 name="Google Shape;128;p57"/>
          <p:cNvSpPr txBox="1"/>
          <p:nvPr>
            <p:ph idx="6" type="body"/>
          </p:nvPr>
        </p:nvSpPr>
        <p:spPr>
          <a:xfrm>
            <a:off x="6051824" y="3195529"/>
            <a:ext cx="5835300" cy="5784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1400"/>
              <a:buFont typeface="Arial"/>
              <a:buNone/>
              <a:defRPr sz="1400">
                <a:solidFill>
                  <a:schemeClr val="dk2"/>
                </a:solidFill>
                <a:latin typeface="Montserrat Medium"/>
                <a:ea typeface="Montserrat Medium"/>
                <a:cs typeface="Montserrat Medium"/>
                <a:sym typeface="Montserrat Medium"/>
              </a:defRPr>
            </a:lvl1pPr>
            <a:lvl2pPr indent="-228600" lvl="1" marL="914400" algn="l">
              <a:lnSpc>
                <a:spcPct val="90000"/>
              </a:lnSpc>
              <a:spcBef>
                <a:spcPts val="500"/>
              </a:spcBef>
              <a:spcAft>
                <a:spcPts val="0"/>
              </a:spcAft>
              <a:buSzPts val="1400"/>
              <a:buFont typeface="Arial"/>
              <a:buNone/>
              <a:defRPr sz="1400">
                <a:solidFill>
                  <a:schemeClr val="dk2"/>
                </a:solidFill>
                <a:latin typeface="Montserrat Medium"/>
                <a:ea typeface="Montserrat Medium"/>
                <a:cs typeface="Montserrat Medium"/>
                <a:sym typeface="Montserrat Medium"/>
              </a:defRPr>
            </a:lvl2pPr>
            <a:lvl3pPr indent="-228600" lvl="2" marL="1371600" algn="l">
              <a:lnSpc>
                <a:spcPct val="90000"/>
              </a:lnSpc>
              <a:spcBef>
                <a:spcPts val="500"/>
              </a:spcBef>
              <a:spcAft>
                <a:spcPts val="0"/>
              </a:spcAft>
              <a:buClr>
                <a:schemeClr val="dk2"/>
              </a:buClr>
              <a:buSzPts val="1400"/>
              <a:buFont typeface="Arial"/>
              <a:buNone/>
              <a:defRPr sz="1400">
                <a:solidFill>
                  <a:schemeClr val="dk2"/>
                </a:solidFill>
                <a:latin typeface="Montserrat Medium"/>
                <a:ea typeface="Montserrat Medium"/>
                <a:cs typeface="Montserrat Medium"/>
                <a:sym typeface="Montserrat Medium"/>
              </a:defRPr>
            </a:lvl3pPr>
            <a:lvl4pPr indent="-228600" lvl="3" marL="1828800" algn="l">
              <a:lnSpc>
                <a:spcPct val="90000"/>
              </a:lnSpc>
              <a:spcBef>
                <a:spcPts val="500"/>
              </a:spcBef>
              <a:spcAft>
                <a:spcPts val="0"/>
              </a:spcAft>
              <a:buClr>
                <a:schemeClr val="dk2"/>
              </a:buClr>
              <a:buSzPts val="1400"/>
              <a:buFont typeface="Arial"/>
              <a:buNone/>
              <a:defRPr sz="1400">
                <a:solidFill>
                  <a:schemeClr val="dk2"/>
                </a:solidFill>
                <a:latin typeface="Montserrat Medium"/>
                <a:ea typeface="Montserrat Medium"/>
                <a:cs typeface="Montserrat Medium"/>
                <a:sym typeface="Montserrat Medium"/>
              </a:defRPr>
            </a:lvl4pPr>
            <a:lvl5pPr indent="-228600" lvl="4" marL="2286000" algn="l">
              <a:lnSpc>
                <a:spcPct val="90000"/>
              </a:lnSpc>
              <a:spcBef>
                <a:spcPts val="500"/>
              </a:spcBef>
              <a:spcAft>
                <a:spcPts val="0"/>
              </a:spcAft>
              <a:buClr>
                <a:schemeClr val="dk2"/>
              </a:buClr>
              <a:buSzPts val="1400"/>
              <a:buFont typeface="Arial"/>
              <a:buNone/>
              <a:defRPr sz="1400">
                <a:solidFill>
                  <a:schemeClr val="dk2"/>
                </a:solidFill>
                <a:latin typeface="Montserrat Medium"/>
                <a:ea typeface="Montserrat Medium"/>
                <a:cs typeface="Montserrat Medium"/>
                <a:sym typeface="Montserrat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 name="Google Shape;129;p57"/>
          <p:cNvSpPr txBox="1"/>
          <p:nvPr>
            <p:ph idx="7" type="body"/>
          </p:nvPr>
        </p:nvSpPr>
        <p:spPr>
          <a:xfrm>
            <a:off x="6051824" y="1701574"/>
            <a:ext cx="5835300" cy="390300"/>
          </a:xfrm>
          <a:prstGeom prst="rect">
            <a:avLst/>
          </a:prstGeom>
          <a:noFill/>
          <a:ln>
            <a:noFill/>
          </a:ln>
        </p:spPr>
        <p:txBody>
          <a:bodyPr anchorCtr="0" anchor="b" bIns="0" lIns="91425" spcFirstLastPara="1" rIns="91425" wrap="square" tIns="0">
            <a:normAutofit/>
          </a:bodyPr>
          <a:lstStyle>
            <a:lvl1pPr indent="-228600" lvl="0" marL="457200" algn="l">
              <a:lnSpc>
                <a:spcPct val="192444"/>
              </a:lnSpc>
              <a:spcBef>
                <a:spcPts val="1000"/>
              </a:spcBef>
              <a:spcAft>
                <a:spcPts val="0"/>
              </a:spcAft>
              <a:buSzPts val="1800"/>
              <a:buNone/>
              <a:defRPr b="1" sz="1800" cap="none">
                <a:solidFill>
                  <a:schemeClr val="accent1"/>
                </a:solidFill>
                <a:latin typeface="Montserrat"/>
                <a:ea typeface="Montserrat"/>
                <a:cs typeface="Montserrat"/>
                <a:sym typeface="Montserrat"/>
              </a:defRPr>
            </a:lvl1pPr>
            <a:lvl2pPr indent="-228600" lvl="1" marL="914400" algn="l">
              <a:lnSpc>
                <a:spcPct val="90000"/>
              </a:lnSpc>
              <a:spcBef>
                <a:spcPts val="3201"/>
              </a:spcBef>
              <a:spcAft>
                <a:spcPts val="0"/>
              </a:spcAft>
              <a:buSzPts val="20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 name="Google Shape;130;p57"/>
          <p:cNvSpPr txBox="1"/>
          <p:nvPr>
            <p:ph idx="8" type="body"/>
          </p:nvPr>
        </p:nvSpPr>
        <p:spPr>
          <a:xfrm>
            <a:off x="6051824" y="2105331"/>
            <a:ext cx="5835300" cy="5784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1400"/>
              <a:buFont typeface="Arial"/>
              <a:buNone/>
              <a:defRPr sz="1400">
                <a:solidFill>
                  <a:schemeClr val="dk2"/>
                </a:solidFill>
                <a:latin typeface="Montserrat Medium"/>
                <a:ea typeface="Montserrat Medium"/>
                <a:cs typeface="Montserrat Medium"/>
                <a:sym typeface="Montserrat Medium"/>
              </a:defRPr>
            </a:lvl1pPr>
            <a:lvl2pPr indent="-228600" lvl="1" marL="914400" algn="l">
              <a:lnSpc>
                <a:spcPct val="90000"/>
              </a:lnSpc>
              <a:spcBef>
                <a:spcPts val="500"/>
              </a:spcBef>
              <a:spcAft>
                <a:spcPts val="0"/>
              </a:spcAft>
              <a:buSzPts val="1400"/>
              <a:buFont typeface="Arial"/>
              <a:buNone/>
              <a:defRPr sz="1400">
                <a:solidFill>
                  <a:schemeClr val="dk2"/>
                </a:solidFill>
                <a:latin typeface="Montserrat Medium"/>
                <a:ea typeface="Montserrat Medium"/>
                <a:cs typeface="Montserrat Medium"/>
                <a:sym typeface="Montserrat Medium"/>
              </a:defRPr>
            </a:lvl2pPr>
            <a:lvl3pPr indent="-228600" lvl="2" marL="1371600" algn="l">
              <a:lnSpc>
                <a:spcPct val="90000"/>
              </a:lnSpc>
              <a:spcBef>
                <a:spcPts val="500"/>
              </a:spcBef>
              <a:spcAft>
                <a:spcPts val="0"/>
              </a:spcAft>
              <a:buClr>
                <a:schemeClr val="dk2"/>
              </a:buClr>
              <a:buSzPts val="1400"/>
              <a:buFont typeface="Arial"/>
              <a:buNone/>
              <a:defRPr sz="1400">
                <a:solidFill>
                  <a:schemeClr val="dk2"/>
                </a:solidFill>
                <a:latin typeface="Montserrat Medium"/>
                <a:ea typeface="Montserrat Medium"/>
                <a:cs typeface="Montserrat Medium"/>
                <a:sym typeface="Montserrat Medium"/>
              </a:defRPr>
            </a:lvl3pPr>
            <a:lvl4pPr indent="-228600" lvl="3" marL="1828800" algn="l">
              <a:lnSpc>
                <a:spcPct val="90000"/>
              </a:lnSpc>
              <a:spcBef>
                <a:spcPts val="500"/>
              </a:spcBef>
              <a:spcAft>
                <a:spcPts val="0"/>
              </a:spcAft>
              <a:buClr>
                <a:schemeClr val="dk2"/>
              </a:buClr>
              <a:buSzPts val="1400"/>
              <a:buFont typeface="Arial"/>
              <a:buNone/>
              <a:defRPr sz="1400">
                <a:solidFill>
                  <a:schemeClr val="dk2"/>
                </a:solidFill>
                <a:latin typeface="Montserrat Medium"/>
                <a:ea typeface="Montserrat Medium"/>
                <a:cs typeface="Montserrat Medium"/>
                <a:sym typeface="Montserrat Medium"/>
              </a:defRPr>
            </a:lvl4pPr>
            <a:lvl5pPr indent="-228600" lvl="4" marL="2286000" algn="l">
              <a:lnSpc>
                <a:spcPct val="90000"/>
              </a:lnSpc>
              <a:spcBef>
                <a:spcPts val="500"/>
              </a:spcBef>
              <a:spcAft>
                <a:spcPts val="0"/>
              </a:spcAft>
              <a:buClr>
                <a:schemeClr val="dk2"/>
              </a:buClr>
              <a:buSzPts val="1400"/>
              <a:buFont typeface="Arial"/>
              <a:buNone/>
              <a:defRPr sz="1400">
                <a:solidFill>
                  <a:schemeClr val="dk2"/>
                </a:solidFill>
                <a:latin typeface="Montserrat Medium"/>
                <a:ea typeface="Montserrat Medium"/>
                <a:cs typeface="Montserrat Medium"/>
                <a:sym typeface="Montserrat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 name="Google Shape;131;p57"/>
          <p:cNvSpPr txBox="1"/>
          <p:nvPr>
            <p:ph idx="9" type="body"/>
          </p:nvPr>
        </p:nvSpPr>
        <p:spPr>
          <a:xfrm>
            <a:off x="496888" y="1837990"/>
            <a:ext cx="5059500" cy="40725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SzPts val="2200"/>
              <a:buNone/>
              <a:defRPr b="0" i="0" sz="2200" cap="none">
                <a:solidFill>
                  <a:schemeClr val="dk2"/>
                </a:solidFill>
                <a:latin typeface="Montserrat"/>
                <a:ea typeface="Montserrat"/>
                <a:cs typeface="Montserrat"/>
                <a:sym typeface="Montserrat"/>
              </a:defRPr>
            </a:lvl1pPr>
            <a:lvl2pPr indent="-228600" lvl="1" marL="914400" algn="l">
              <a:lnSpc>
                <a:spcPct val="100000"/>
              </a:lnSpc>
              <a:spcBef>
                <a:spcPts val="500"/>
              </a:spcBef>
              <a:spcAft>
                <a:spcPts val="0"/>
              </a:spcAft>
              <a:buSzPts val="2200"/>
              <a:buNone/>
              <a:defRPr b="0" i="0" sz="2200" cap="none">
                <a:solidFill>
                  <a:schemeClr val="dk2"/>
                </a:solidFill>
                <a:latin typeface="Montserrat"/>
                <a:ea typeface="Montserrat"/>
                <a:cs typeface="Montserrat"/>
                <a:sym typeface="Montserrat"/>
              </a:defRPr>
            </a:lvl2pPr>
            <a:lvl3pPr indent="-228600" lvl="2" marL="1371600" algn="l">
              <a:lnSpc>
                <a:spcPct val="100000"/>
              </a:lnSpc>
              <a:spcBef>
                <a:spcPts val="500"/>
              </a:spcBef>
              <a:spcAft>
                <a:spcPts val="0"/>
              </a:spcAft>
              <a:buClr>
                <a:schemeClr val="dk2"/>
              </a:buClr>
              <a:buSzPts val="2200"/>
              <a:buNone/>
              <a:defRPr b="0" i="0" sz="2200" cap="none">
                <a:solidFill>
                  <a:schemeClr val="dk2"/>
                </a:solidFill>
                <a:latin typeface="Montserrat"/>
                <a:ea typeface="Montserrat"/>
                <a:cs typeface="Montserrat"/>
                <a:sym typeface="Montserrat"/>
              </a:defRPr>
            </a:lvl3pPr>
            <a:lvl4pPr indent="-228600" lvl="3" marL="1828800" algn="l">
              <a:lnSpc>
                <a:spcPct val="100000"/>
              </a:lnSpc>
              <a:spcBef>
                <a:spcPts val="500"/>
              </a:spcBef>
              <a:spcAft>
                <a:spcPts val="0"/>
              </a:spcAft>
              <a:buClr>
                <a:schemeClr val="dk2"/>
              </a:buClr>
              <a:buSzPts val="2200"/>
              <a:buNone/>
              <a:defRPr b="0" i="0" sz="2200" cap="none">
                <a:solidFill>
                  <a:schemeClr val="dk2"/>
                </a:solidFill>
                <a:latin typeface="Montserrat"/>
                <a:ea typeface="Montserrat"/>
                <a:cs typeface="Montserrat"/>
                <a:sym typeface="Montserrat"/>
              </a:defRPr>
            </a:lvl4pPr>
            <a:lvl5pPr indent="-228600" lvl="4" marL="2286000" algn="l">
              <a:lnSpc>
                <a:spcPct val="100000"/>
              </a:lnSpc>
              <a:spcBef>
                <a:spcPts val="500"/>
              </a:spcBef>
              <a:spcAft>
                <a:spcPts val="0"/>
              </a:spcAft>
              <a:buClr>
                <a:schemeClr val="dk2"/>
              </a:buClr>
              <a:buSzPts val="2200"/>
              <a:buNone/>
              <a:defRPr b="0" i="0" sz="2200" cap="none">
                <a:solidFill>
                  <a:schemeClr val="dk2"/>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32" name="Shape 132"/>
        <p:cNvGrpSpPr/>
        <p:nvPr/>
      </p:nvGrpSpPr>
      <p:grpSpPr>
        <a:xfrm>
          <a:off x="0" y="0"/>
          <a:ext cx="0" cy="0"/>
          <a:chOff x="0" y="0"/>
          <a:chExt cx="0" cy="0"/>
        </a:xfrm>
      </p:grpSpPr>
      <p:sp>
        <p:nvSpPr>
          <p:cNvPr id="133" name="Google Shape;133;p54"/>
          <p:cNvSpPr txBox="1"/>
          <p:nvPr>
            <p:ph type="title"/>
          </p:nvPr>
        </p:nvSpPr>
        <p:spPr>
          <a:xfrm>
            <a:off x="1498426" y="468254"/>
            <a:ext cx="9195000" cy="762000"/>
          </a:xfrm>
          <a:prstGeom prst="rect">
            <a:avLst/>
          </a:prstGeom>
          <a:noFill/>
          <a:ln>
            <a:noFill/>
          </a:ln>
        </p:spPr>
        <p:txBody>
          <a:bodyPr anchorCtr="0" anchor="ctr" bIns="0" lIns="0" spcFirstLastPara="1" rIns="0" wrap="square" tIns="91425">
            <a:normAutofit/>
          </a:bodyPr>
          <a:lstStyle>
            <a:lvl1pPr lvl="0" algn="ctr">
              <a:lnSpc>
                <a:spcPct val="90000"/>
              </a:lnSpc>
              <a:spcBef>
                <a:spcPts val="0"/>
              </a:spcBef>
              <a:spcAft>
                <a:spcPts val="0"/>
              </a:spcAft>
              <a:buClr>
                <a:schemeClr val="lt1"/>
              </a:buClr>
              <a:buSzPts val="2800"/>
              <a:buFont typeface="Montserrat"/>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p54"/>
          <p:cNvSpPr txBox="1"/>
          <p:nvPr>
            <p:ph idx="1" type="body"/>
          </p:nvPr>
        </p:nvSpPr>
        <p:spPr>
          <a:xfrm>
            <a:off x="838200" y="1524000"/>
            <a:ext cx="5181600" cy="45720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 name="Google Shape;135;p54"/>
          <p:cNvSpPr txBox="1"/>
          <p:nvPr>
            <p:ph idx="2" type="body"/>
          </p:nvPr>
        </p:nvSpPr>
        <p:spPr>
          <a:xfrm>
            <a:off x="6172200" y="1524000"/>
            <a:ext cx="5181600" cy="45720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36" name="Shape 136"/>
        <p:cNvGrpSpPr/>
        <p:nvPr/>
      </p:nvGrpSpPr>
      <p:grpSpPr>
        <a:xfrm>
          <a:off x="0" y="0"/>
          <a:ext cx="0" cy="0"/>
          <a:chOff x="0" y="0"/>
          <a:chExt cx="0" cy="0"/>
        </a:xfrm>
      </p:grpSpPr>
      <p:sp>
        <p:nvSpPr>
          <p:cNvPr id="137" name="Google Shape;137;p95"/>
          <p:cNvSpPr txBox="1"/>
          <p:nvPr>
            <p:ph type="title"/>
          </p:nvPr>
        </p:nvSpPr>
        <p:spPr>
          <a:xfrm>
            <a:off x="1498427" y="468255"/>
            <a:ext cx="9195200" cy="762000"/>
          </a:xfrm>
          <a:prstGeom prst="rect">
            <a:avLst/>
          </a:prstGeom>
          <a:noFill/>
          <a:ln>
            <a:noFill/>
          </a:ln>
        </p:spPr>
        <p:txBody>
          <a:bodyPr anchorCtr="0" anchor="ctr" bIns="0" lIns="0" spcFirstLastPara="1" rIns="0" wrap="square" tIns="68575">
            <a:normAutofit/>
          </a:bodyPr>
          <a:lstStyle>
            <a:lvl1pPr lvl="0" algn="ctr">
              <a:lnSpc>
                <a:spcPct val="90000"/>
              </a:lnSpc>
              <a:spcBef>
                <a:spcPts val="0"/>
              </a:spcBef>
              <a:spcAft>
                <a:spcPts val="0"/>
              </a:spcAft>
              <a:buClr>
                <a:schemeClr val="lt1"/>
              </a:buClr>
              <a:buSzPts val="2100"/>
              <a:buFont typeface="Montserrat"/>
              <a:buNone/>
              <a:defRPr sz="28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8" name="Google Shape;138;p95"/>
          <p:cNvSpPr/>
          <p:nvPr>
            <p:ph idx="2" type="pic"/>
          </p:nvPr>
        </p:nvSpPr>
        <p:spPr>
          <a:xfrm>
            <a:off x="494573" y="1620079"/>
            <a:ext cx="3390800" cy="4398800"/>
          </a:xfrm>
          <a:prstGeom prst="rect">
            <a:avLst/>
          </a:prstGeom>
          <a:noFill/>
          <a:ln>
            <a:noFill/>
          </a:ln>
        </p:spPr>
      </p:sp>
      <p:sp>
        <p:nvSpPr>
          <p:cNvPr id="139" name="Google Shape;139;p95"/>
          <p:cNvSpPr/>
          <p:nvPr>
            <p:ph idx="3" type="pic"/>
          </p:nvPr>
        </p:nvSpPr>
        <p:spPr>
          <a:xfrm>
            <a:off x="4286777" y="1620079"/>
            <a:ext cx="3390800" cy="4398800"/>
          </a:xfrm>
          <a:prstGeom prst="rect">
            <a:avLst/>
          </a:prstGeom>
          <a:noFill/>
          <a:ln>
            <a:noFill/>
          </a:ln>
        </p:spPr>
      </p:sp>
      <p:sp>
        <p:nvSpPr>
          <p:cNvPr id="140" name="Google Shape;140;p95"/>
          <p:cNvSpPr/>
          <p:nvPr>
            <p:ph idx="4" type="pic"/>
          </p:nvPr>
        </p:nvSpPr>
        <p:spPr>
          <a:xfrm>
            <a:off x="8078981" y="1620079"/>
            <a:ext cx="3390800" cy="4398800"/>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141" name="Shape 141"/>
        <p:cNvGrpSpPr/>
        <p:nvPr/>
      </p:nvGrpSpPr>
      <p:grpSpPr>
        <a:xfrm>
          <a:off x="0" y="0"/>
          <a:ext cx="0" cy="0"/>
          <a:chOff x="0" y="0"/>
          <a:chExt cx="0" cy="0"/>
        </a:xfrm>
      </p:grpSpPr>
      <p:sp>
        <p:nvSpPr>
          <p:cNvPr id="142" name="Google Shape;142;p58"/>
          <p:cNvSpPr txBox="1"/>
          <p:nvPr>
            <p:ph type="title"/>
          </p:nvPr>
        </p:nvSpPr>
        <p:spPr>
          <a:xfrm>
            <a:off x="1498426" y="468254"/>
            <a:ext cx="9195000" cy="762000"/>
          </a:xfrm>
          <a:prstGeom prst="rect">
            <a:avLst/>
          </a:prstGeom>
          <a:noFill/>
          <a:ln>
            <a:noFill/>
          </a:ln>
        </p:spPr>
        <p:txBody>
          <a:bodyPr anchorCtr="0" anchor="ctr" bIns="0" lIns="0" spcFirstLastPara="1" rIns="0" wrap="square" tIns="91425">
            <a:normAutofit/>
          </a:bodyPr>
          <a:lstStyle>
            <a:lvl1pPr lvl="0" algn="ctr">
              <a:lnSpc>
                <a:spcPct val="90000"/>
              </a:lnSpc>
              <a:spcBef>
                <a:spcPts val="0"/>
              </a:spcBef>
              <a:spcAft>
                <a:spcPts val="0"/>
              </a:spcAft>
              <a:buClr>
                <a:schemeClr val="lt1"/>
              </a:buClr>
              <a:buSzPts val="2800"/>
              <a:buFont typeface="Montserrat"/>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spTree>
      <p:nvGrpSpPr>
        <p:cNvPr id="143" name="Shape 143"/>
        <p:cNvGrpSpPr/>
        <p:nvPr/>
      </p:nvGrpSpPr>
      <p:grpSpPr>
        <a:xfrm>
          <a:off x="0" y="0"/>
          <a:ext cx="0" cy="0"/>
          <a:chOff x="0" y="0"/>
          <a:chExt cx="0" cy="0"/>
        </a:xfrm>
      </p:grpSpPr>
      <p:pic>
        <p:nvPicPr>
          <p:cNvPr id="144" name="Google Shape;144;p78"/>
          <p:cNvPicPr preferRelativeResize="0"/>
          <p:nvPr/>
        </p:nvPicPr>
        <p:blipFill rotWithShape="1">
          <a:blip r:embed="rId2">
            <a:alphaModFix/>
          </a:blip>
          <a:srcRect b="0" l="0" r="0" t="0"/>
          <a:stretch/>
        </p:blipFill>
        <p:spPr>
          <a:xfrm>
            <a:off x="10213848" y="6296938"/>
            <a:ext cx="1748507" cy="396329"/>
          </a:xfrm>
          <a:prstGeom prst="rect">
            <a:avLst/>
          </a:prstGeom>
          <a:noFill/>
          <a:ln>
            <a:noFill/>
          </a:ln>
        </p:spPr>
      </p:pic>
      <p:sp>
        <p:nvSpPr>
          <p:cNvPr id="145" name="Google Shape;145;p78"/>
          <p:cNvSpPr txBox="1"/>
          <p:nvPr>
            <p:ph idx="1" type="body"/>
          </p:nvPr>
        </p:nvSpPr>
        <p:spPr>
          <a:xfrm>
            <a:off x="796974" y="1686430"/>
            <a:ext cx="4399500" cy="4072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2400"/>
              <a:buNone/>
              <a:defRPr/>
            </a:lvl1pPr>
            <a:lvl2pPr indent="-228600" lvl="1" marL="914400" algn="l">
              <a:lnSpc>
                <a:spcPct val="90000"/>
              </a:lnSpc>
              <a:spcBef>
                <a:spcPts val="500"/>
              </a:spcBef>
              <a:spcAft>
                <a:spcPts val="0"/>
              </a:spcAft>
              <a:buSzPts val="20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 name="Google Shape;146;p78"/>
          <p:cNvSpPr txBox="1"/>
          <p:nvPr>
            <p:ph type="title"/>
          </p:nvPr>
        </p:nvSpPr>
        <p:spPr>
          <a:xfrm>
            <a:off x="1498426" y="468254"/>
            <a:ext cx="9195000" cy="762000"/>
          </a:xfrm>
          <a:prstGeom prst="rect">
            <a:avLst/>
          </a:prstGeom>
          <a:noFill/>
          <a:ln>
            <a:noFill/>
          </a:ln>
        </p:spPr>
        <p:txBody>
          <a:bodyPr anchorCtr="0" anchor="ctr" bIns="0" lIns="0" spcFirstLastPara="1" rIns="0" wrap="square" tIns="91425">
            <a:normAutofit/>
          </a:bodyPr>
          <a:lstStyle>
            <a:lvl1pPr lvl="0" algn="ctr">
              <a:lnSpc>
                <a:spcPct val="90000"/>
              </a:lnSpc>
              <a:spcBef>
                <a:spcPts val="0"/>
              </a:spcBef>
              <a:spcAft>
                <a:spcPts val="0"/>
              </a:spcAft>
              <a:buClr>
                <a:schemeClr val="lt1"/>
              </a:buClr>
              <a:buSzPts val="2800"/>
              <a:buFont typeface="Montserrat"/>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showMasterSp="0">
  <p:cSld name="2_Title and Content">
    <p:spTree>
      <p:nvGrpSpPr>
        <p:cNvPr id="147" name="Shape 147"/>
        <p:cNvGrpSpPr/>
        <p:nvPr/>
      </p:nvGrpSpPr>
      <p:grpSpPr>
        <a:xfrm>
          <a:off x="0" y="0"/>
          <a:ext cx="0" cy="0"/>
          <a:chOff x="0" y="0"/>
          <a:chExt cx="0" cy="0"/>
        </a:xfrm>
      </p:grpSpPr>
      <p:sp>
        <p:nvSpPr>
          <p:cNvPr id="148" name="Google Shape;148;p96"/>
          <p:cNvSpPr/>
          <p:nvPr/>
        </p:nvSpPr>
        <p:spPr>
          <a:xfrm>
            <a:off x="0" y="0"/>
            <a:ext cx="12192000" cy="6060000"/>
          </a:xfrm>
          <a:prstGeom prst="rect">
            <a:avLst/>
          </a:prstGeom>
          <a:solidFill>
            <a:srgbClr val="F5F5F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Medium"/>
              <a:ea typeface="Montserrat Medium"/>
              <a:cs typeface="Montserrat Medium"/>
              <a:sym typeface="Montserrat Medium"/>
            </a:endParaRPr>
          </a:p>
        </p:txBody>
      </p:sp>
      <p:sp>
        <p:nvSpPr>
          <p:cNvPr id="149" name="Google Shape;149;p96"/>
          <p:cNvSpPr/>
          <p:nvPr/>
        </p:nvSpPr>
        <p:spPr>
          <a:xfrm>
            <a:off x="4725130" y="285978"/>
            <a:ext cx="3413100" cy="2642400"/>
          </a:xfrm>
          <a:prstGeom prst="rect">
            <a:avLst/>
          </a:prstGeom>
          <a:solidFill>
            <a:schemeClr val="accent1"/>
          </a:solidFill>
          <a:ln>
            <a:noFill/>
          </a:ln>
        </p:spPr>
        <p:txBody>
          <a:bodyPr anchorCtr="0" anchor="ctr" bIns="45700" lIns="17125" spcFirstLastPara="1" rIns="17125" wrap="square" tIns="45700">
            <a:noAutofit/>
          </a:bodyPr>
          <a:lstStyle/>
          <a:p>
            <a:pPr indent="0" lvl="0" marL="0" marR="0" rtl="0" algn="ctr">
              <a:lnSpc>
                <a:spcPct val="100000"/>
              </a:lnSpc>
              <a:spcBef>
                <a:spcPts val="0"/>
              </a:spcBef>
              <a:spcAft>
                <a:spcPts val="0"/>
              </a:spcAft>
              <a:buClr>
                <a:srgbClr val="000000"/>
              </a:buClr>
              <a:buSzPts val="253"/>
              <a:buFont typeface="Arial"/>
              <a:buNone/>
            </a:pPr>
            <a:r>
              <a:t/>
            </a:r>
            <a:endParaRPr b="0" i="0" sz="253" u="none" cap="none" strike="noStrike">
              <a:solidFill>
                <a:schemeClr val="dk1"/>
              </a:solidFill>
              <a:latin typeface="Montserrat Medium"/>
              <a:ea typeface="Montserrat Medium"/>
              <a:cs typeface="Montserrat Medium"/>
              <a:sym typeface="Montserrat Medium"/>
            </a:endParaRPr>
          </a:p>
        </p:txBody>
      </p:sp>
      <p:sp>
        <p:nvSpPr>
          <p:cNvPr id="150" name="Google Shape;150;p96"/>
          <p:cNvSpPr txBox="1"/>
          <p:nvPr>
            <p:ph idx="1" type="body"/>
          </p:nvPr>
        </p:nvSpPr>
        <p:spPr>
          <a:xfrm>
            <a:off x="4833136" y="603867"/>
            <a:ext cx="3175800" cy="6078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SzPts val="1600"/>
              <a:buNone/>
              <a:defRPr b="1" i="0" sz="1600">
                <a:solidFill>
                  <a:schemeClr val="lt1"/>
                </a:solidFill>
                <a:latin typeface="Montserrat"/>
                <a:ea typeface="Montserrat"/>
                <a:cs typeface="Montserrat"/>
                <a:sym typeface="Montserrat"/>
              </a:defRPr>
            </a:lvl1pPr>
            <a:lvl2pPr indent="-228600" lvl="1" marL="914400" algn="l">
              <a:lnSpc>
                <a:spcPct val="90000"/>
              </a:lnSpc>
              <a:spcBef>
                <a:spcPts val="500"/>
              </a:spcBef>
              <a:spcAft>
                <a:spcPts val="0"/>
              </a:spcAft>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51" name="Google Shape;151;p96"/>
          <p:cNvSpPr txBox="1"/>
          <p:nvPr>
            <p:ph idx="2" type="body"/>
          </p:nvPr>
        </p:nvSpPr>
        <p:spPr>
          <a:xfrm>
            <a:off x="4833136" y="1243035"/>
            <a:ext cx="3175800" cy="13611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sz="1800">
                <a:solidFill>
                  <a:schemeClr val="lt1"/>
                </a:solidFill>
              </a:defRPr>
            </a:lvl1pPr>
            <a:lvl2pPr indent="-342900" lvl="1" marL="914400" algn="l">
              <a:lnSpc>
                <a:spcPct val="100000"/>
              </a:lnSpc>
              <a:spcBef>
                <a:spcPts val="500"/>
              </a:spcBef>
              <a:spcAft>
                <a:spcPts val="0"/>
              </a:spcAft>
              <a:buSzPts val="1800"/>
              <a:buChar char="•"/>
              <a:defRPr sz="1800">
                <a:solidFill>
                  <a:schemeClr val="lt1"/>
                </a:solidFill>
              </a:defRPr>
            </a:lvl2pPr>
            <a:lvl3pPr indent="-330200" lvl="2" marL="1371600" algn="l">
              <a:lnSpc>
                <a:spcPct val="100000"/>
              </a:lnSpc>
              <a:spcBef>
                <a:spcPts val="500"/>
              </a:spcBef>
              <a:spcAft>
                <a:spcPts val="0"/>
              </a:spcAft>
              <a:buClr>
                <a:schemeClr val="lt1"/>
              </a:buClr>
              <a:buSzPts val="1600"/>
              <a:buChar char="•"/>
              <a:defRPr sz="1600">
                <a:solidFill>
                  <a:schemeClr val="lt1"/>
                </a:solidFill>
              </a:defRPr>
            </a:lvl3pPr>
            <a:lvl4pPr indent="-317500" lvl="3" marL="1828800" algn="l">
              <a:lnSpc>
                <a:spcPct val="100000"/>
              </a:lnSpc>
              <a:spcBef>
                <a:spcPts val="500"/>
              </a:spcBef>
              <a:spcAft>
                <a:spcPts val="0"/>
              </a:spcAft>
              <a:buClr>
                <a:schemeClr val="dk1"/>
              </a:buClr>
              <a:buSzPts val="1400"/>
              <a:buChar char="•"/>
              <a:defRPr sz="1400"/>
            </a:lvl4pPr>
            <a:lvl5pPr indent="-317500" lvl="4" marL="2286000" algn="l">
              <a:lnSpc>
                <a:spcPct val="100000"/>
              </a:lnSpc>
              <a:spcBef>
                <a:spcPts val="500"/>
              </a:spcBef>
              <a:spcAft>
                <a:spcPts val="0"/>
              </a:spcAft>
              <a:buClr>
                <a:schemeClr val="lt1"/>
              </a:buClr>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52" name="Google Shape;152;p96"/>
          <p:cNvPicPr preferRelativeResize="0"/>
          <p:nvPr/>
        </p:nvPicPr>
        <p:blipFill rotWithShape="1">
          <a:blip r:embed="rId2">
            <a:alphaModFix/>
          </a:blip>
          <a:srcRect b="0" l="0" r="0" t="0"/>
          <a:stretch/>
        </p:blipFill>
        <p:spPr>
          <a:xfrm>
            <a:off x="10213848" y="6296938"/>
            <a:ext cx="1748507" cy="396329"/>
          </a:xfrm>
          <a:prstGeom prst="rect">
            <a:avLst/>
          </a:prstGeom>
          <a:noFill/>
          <a:ln>
            <a:noFill/>
          </a:ln>
        </p:spPr>
      </p:pic>
      <p:sp>
        <p:nvSpPr>
          <p:cNvPr id="153" name="Google Shape;153;p96"/>
          <p:cNvSpPr txBox="1"/>
          <p:nvPr>
            <p:ph type="title"/>
          </p:nvPr>
        </p:nvSpPr>
        <p:spPr>
          <a:xfrm>
            <a:off x="506029" y="647098"/>
            <a:ext cx="3668700" cy="1682400"/>
          </a:xfrm>
          <a:prstGeom prst="rect">
            <a:avLst/>
          </a:prstGeom>
          <a:noFill/>
          <a:ln>
            <a:noFill/>
          </a:ln>
        </p:spPr>
        <p:txBody>
          <a:bodyPr anchorCtr="0" anchor="ctr" bIns="0" lIns="0" spcFirstLastPara="1" rIns="0" wrap="square" tIns="91425">
            <a:normAutofit/>
          </a:bodyPr>
          <a:lstStyle>
            <a:lvl1pPr lvl="0" algn="l">
              <a:lnSpc>
                <a:spcPct val="100000"/>
              </a:lnSpc>
              <a:spcBef>
                <a:spcPts val="0"/>
              </a:spcBef>
              <a:spcAft>
                <a:spcPts val="0"/>
              </a:spcAft>
              <a:buClr>
                <a:schemeClr val="accent1"/>
              </a:buClr>
              <a:buSzPts val="2800"/>
              <a:buFont typeface="Montserrat"/>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4" name="Google Shape;154;p96"/>
          <p:cNvSpPr/>
          <p:nvPr/>
        </p:nvSpPr>
        <p:spPr>
          <a:xfrm>
            <a:off x="8382730" y="285978"/>
            <a:ext cx="3413100" cy="2642400"/>
          </a:xfrm>
          <a:prstGeom prst="rect">
            <a:avLst/>
          </a:prstGeom>
          <a:solidFill>
            <a:schemeClr val="accent1"/>
          </a:solidFill>
          <a:ln>
            <a:noFill/>
          </a:ln>
        </p:spPr>
        <p:txBody>
          <a:bodyPr anchorCtr="0" anchor="ctr" bIns="45700" lIns="17125" spcFirstLastPara="1" rIns="17125" wrap="square" tIns="45700">
            <a:noAutofit/>
          </a:bodyPr>
          <a:lstStyle/>
          <a:p>
            <a:pPr indent="0" lvl="0" marL="0" marR="0" rtl="0" algn="ctr">
              <a:lnSpc>
                <a:spcPct val="100000"/>
              </a:lnSpc>
              <a:spcBef>
                <a:spcPts val="0"/>
              </a:spcBef>
              <a:spcAft>
                <a:spcPts val="0"/>
              </a:spcAft>
              <a:buClr>
                <a:srgbClr val="000000"/>
              </a:buClr>
              <a:buSzPts val="253"/>
              <a:buFont typeface="Arial"/>
              <a:buNone/>
            </a:pPr>
            <a:r>
              <a:t/>
            </a:r>
            <a:endParaRPr b="0" i="0" sz="253" u="none" cap="none" strike="noStrike">
              <a:solidFill>
                <a:schemeClr val="dk1"/>
              </a:solidFill>
              <a:latin typeface="Montserrat Medium"/>
              <a:ea typeface="Montserrat Medium"/>
              <a:cs typeface="Montserrat Medium"/>
              <a:sym typeface="Montserrat Medium"/>
            </a:endParaRPr>
          </a:p>
        </p:txBody>
      </p:sp>
      <p:sp>
        <p:nvSpPr>
          <p:cNvPr id="155" name="Google Shape;155;p96"/>
          <p:cNvSpPr txBox="1"/>
          <p:nvPr>
            <p:ph idx="3" type="body"/>
          </p:nvPr>
        </p:nvSpPr>
        <p:spPr>
          <a:xfrm>
            <a:off x="8490736" y="603867"/>
            <a:ext cx="3175800" cy="6078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SzPts val="1600"/>
              <a:buNone/>
              <a:defRPr b="1" i="0" sz="1600">
                <a:solidFill>
                  <a:schemeClr val="lt1"/>
                </a:solidFill>
                <a:latin typeface="Montserrat"/>
                <a:ea typeface="Montserrat"/>
                <a:cs typeface="Montserrat"/>
                <a:sym typeface="Montserrat"/>
              </a:defRPr>
            </a:lvl1pPr>
            <a:lvl2pPr indent="-228600" lvl="1" marL="914400" algn="l">
              <a:lnSpc>
                <a:spcPct val="90000"/>
              </a:lnSpc>
              <a:spcBef>
                <a:spcPts val="500"/>
              </a:spcBef>
              <a:spcAft>
                <a:spcPts val="0"/>
              </a:spcAft>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56" name="Google Shape;156;p96"/>
          <p:cNvSpPr txBox="1"/>
          <p:nvPr>
            <p:ph idx="4" type="body"/>
          </p:nvPr>
        </p:nvSpPr>
        <p:spPr>
          <a:xfrm>
            <a:off x="8490736" y="1243035"/>
            <a:ext cx="3175800" cy="13611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sz="1800">
                <a:solidFill>
                  <a:schemeClr val="lt1"/>
                </a:solidFill>
              </a:defRPr>
            </a:lvl1pPr>
            <a:lvl2pPr indent="-342900" lvl="1" marL="914400" algn="l">
              <a:lnSpc>
                <a:spcPct val="100000"/>
              </a:lnSpc>
              <a:spcBef>
                <a:spcPts val="500"/>
              </a:spcBef>
              <a:spcAft>
                <a:spcPts val="0"/>
              </a:spcAft>
              <a:buSzPts val="1800"/>
              <a:buChar char="•"/>
              <a:defRPr sz="1800">
                <a:solidFill>
                  <a:schemeClr val="lt1"/>
                </a:solidFill>
              </a:defRPr>
            </a:lvl2pPr>
            <a:lvl3pPr indent="-330200" lvl="2" marL="1371600" algn="l">
              <a:lnSpc>
                <a:spcPct val="100000"/>
              </a:lnSpc>
              <a:spcBef>
                <a:spcPts val="500"/>
              </a:spcBef>
              <a:spcAft>
                <a:spcPts val="0"/>
              </a:spcAft>
              <a:buClr>
                <a:schemeClr val="lt1"/>
              </a:buClr>
              <a:buSzPts val="1600"/>
              <a:buChar char="•"/>
              <a:defRPr sz="1600">
                <a:solidFill>
                  <a:schemeClr val="lt1"/>
                </a:solidFill>
              </a:defRPr>
            </a:lvl3pPr>
            <a:lvl4pPr indent="-317500" lvl="3" marL="1828800" algn="l">
              <a:lnSpc>
                <a:spcPct val="100000"/>
              </a:lnSpc>
              <a:spcBef>
                <a:spcPts val="500"/>
              </a:spcBef>
              <a:spcAft>
                <a:spcPts val="0"/>
              </a:spcAft>
              <a:buClr>
                <a:schemeClr val="dk1"/>
              </a:buClr>
              <a:buSzPts val="1400"/>
              <a:buChar char="•"/>
              <a:defRPr sz="1400"/>
            </a:lvl4pPr>
            <a:lvl5pPr indent="-317500" lvl="4" marL="2286000" algn="l">
              <a:lnSpc>
                <a:spcPct val="100000"/>
              </a:lnSpc>
              <a:spcBef>
                <a:spcPts val="500"/>
              </a:spcBef>
              <a:spcAft>
                <a:spcPts val="0"/>
              </a:spcAft>
              <a:buClr>
                <a:schemeClr val="lt1"/>
              </a:buClr>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 name="Google Shape;157;p96"/>
          <p:cNvSpPr/>
          <p:nvPr/>
        </p:nvSpPr>
        <p:spPr>
          <a:xfrm>
            <a:off x="4725130" y="3163290"/>
            <a:ext cx="3413100" cy="2642400"/>
          </a:xfrm>
          <a:prstGeom prst="rect">
            <a:avLst/>
          </a:prstGeom>
          <a:solidFill>
            <a:schemeClr val="accent1"/>
          </a:solidFill>
          <a:ln>
            <a:noFill/>
          </a:ln>
        </p:spPr>
        <p:txBody>
          <a:bodyPr anchorCtr="0" anchor="ctr" bIns="45700" lIns="17125" spcFirstLastPara="1" rIns="17125" wrap="square" tIns="45700">
            <a:noAutofit/>
          </a:bodyPr>
          <a:lstStyle/>
          <a:p>
            <a:pPr indent="0" lvl="0" marL="0" marR="0" rtl="0" algn="ctr">
              <a:lnSpc>
                <a:spcPct val="100000"/>
              </a:lnSpc>
              <a:spcBef>
                <a:spcPts val="0"/>
              </a:spcBef>
              <a:spcAft>
                <a:spcPts val="0"/>
              </a:spcAft>
              <a:buClr>
                <a:srgbClr val="000000"/>
              </a:buClr>
              <a:buSzPts val="253"/>
              <a:buFont typeface="Arial"/>
              <a:buNone/>
            </a:pPr>
            <a:r>
              <a:t/>
            </a:r>
            <a:endParaRPr b="0" i="0" sz="253" u="none" cap="none" strike="noStrike">
              <a:solidFill>
                <a:schemeClr val="dk1"/>
              </a:solidFill>
              <a:latin typeface="Montserrat Medium"/>
              <a:ea typeface="Montserrat Medium"/>
              <a:cs typeface="Montserrat Medium"/>
              <a:sym typeface="Montserrat Medium"/>
            </a:endParaRPr>
          </a:p>
        </p:txBody>
      </p:sp>
      <p:sp>
        <p:nvSpPr>
          <p:cNvPr id="158" name="Google Shape;158;p96"/>
          <p:cNvSpPr txBox="1"/>
          <p:nvPr>
            <p:ph idx="5" type="body"/>
          </p:nvPr>
        </p:nvSpPr>
        <p:spPr>
          <a:xfrm>
            <a:off x="4833136" y="3481179"/>
            <a:ext cx="3175800" cy="6078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SzPts val="1600"/>
              <a:buNone/>
              <a:defRPr b="1" i="0" sz="1600">
                <a:solidFill>
                  <a:schemeClr val="lt1"/>
                </a:solidFill>
                <a:latin typeface="Montserrat"/>
                <a:ea typeface="Montserrat"/>
                <a:cs typeface="Montserrat"/>
                <a:sym typeface="Montserrat"/>
              </a:defRPr>
            </a:lvl1pPr>
            <a:lvl2pPr indent="-228600" lvl="1" marL="914400" algn="l">
              <a:lnSpc>
                <a:spcPct val="90000"/>
              </a:lnSpc>
              <a:spcBef>
                <a:spcPts val="500"/>
              </a:spcBef>
              <a:spcAft>
                <a:spcPts val="0"/>
              </a:spcAft>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59" name="Google Shape;159;p96"/>
          <p:cNvSpPr txBox="1"/>
          <p:nvPr>
            <p:ph idx="6" type="body"/>
          </p:nvPr>
        </p:nvSpPr>
        <p:spPr>
          <a:xfrm>
            <a:off x="4833136" y="4120347"/>
            <a:ext cx="3175800" cy="13611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sz="1800">
                <a:solidFill>
                  <a:schemeClr val="lt1"/>
                </a:solidFill>
              </a:defRPr>
            </a:lvl1pPr>
            <a:lvl2pPr indent="-342900" lvl="1" marL="914400" algn="l">
              <a:lnSpc>
                <a:spcPct val="100000"/>
              </a:lnSpc>
              <a:spcBef>
                <a:spcPts val="500"/>
              </a:spcBef>
              <a:spcAft>
                <a:spcPts val="0"/>
              </a:spcAft>
              <a:buSzPts val="1800"/>
              <a:buChar char="•"/>
              <a:defRPr sz="1800">
                <a:solidFill>
                  <a:schemeClr val="lt1"/>
                </a:solidFill>
              </a:defRPr>
            </a:lvl2pPr>
            <a:lvl3pPr indent="-330200" lvl="2" marL="1371600" algn="l">
              <a:lnSpc>
                <a:spcPct val="100000"/>
              </a:lnSpc>
              <a:spcBef>
                <a:spcPts val="500"/>
              </a:spcBef>
              <a:spcAft>
                <a:spcPts val="0"/>
              </a:spcAft>
              <a:buClr>
                <a:schemeClr val="lt1"/>
              </a:buClr>
              <a:buSzPts val="1600"/>
              <a:buChar char="•"/>
              <a:defRPr sz="1600">
                <a:solidFill>
                  <a:schemeClr val="lt1"/>
                </a:solidFill>
              </a:defRPr>
            </a:lvl3pPr>
            <a:lvl4pPr indent="-317500" lvl="3" marL="1828800" algn="l">
              <a:lnSpc>
                <a:spcPct val="100000"/>
              </a:lnSpc>
              <a:spcBef>
                <a:spcPts val="500"/>
              </a:spcBef>
              <a:spcAft>
                <a:spcPts val="0"/>
              </a:spcAft>
              <a:buClr>
                <a:schemeClr val="dk1"/>
              </a:buClr>
              <a:buSzPts val="1400"/>
              <a:buChar char="•"/>
              <a:defRPr sz="1400"/>
            </a:lvl4pPr>
            <a:lvl5pPr indent="-317500" lvl="4" marL="2286000" algn="l">
              <a:lnSpc>
                <a:spcPct val="100000"/>
              </a:lnSpc>
              <a:spcBef>
                <a:spcPts val="500"/>
              </a:spcBef>
              <a:spcAft>
                <a:spcPts val="0"/>
              </a:spcAft>
              <a:buClr>
                <a:schemeClr val="lt1"/>
              </a:buClr>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0" name="Google Shape;160;p96"/>
          <p:cNvSpPr/>
          <p:nvPr/>
        </p:nvSpPr>
        <p:spPr>
          <a:xfrm>
            <a:off x="8382730" y="3163290"/>
            <a:ext cx="3413100" cy="2642400"/>
          </a:xfrm>
          <a:prstGeom prst="rect">
            <a:avLst/>
          </a:prstGeom>
          <a:solidFill>
            <a:schemeClr val="accent1"/>
          </a:solidFill>
          <a:ln>
            <a:noFill/>
          </a:ln>
        </p:spPr>
        <p:txBody>
          <a:bodyPr anchorCtr="0" anchor="ctr" bIns="45700" lIns="17125" spcFirstLastPara="1" rIns="17125" wrap="square" tIns="45700">
            <a:noAutofit/>
          </a:bodyPr>
          <a:lstStyle/>
          <a:p>
            <a:pPr indent="0" lvl="0" marL="0" marR="0" rtl="0" algn="ctr">
              <a:lnSpc>
                <a:spcPct val="100000"/>
              </a:lnSpc>
              <a:spcBef>
                <a:spcPts val="0"/>
              </a:spcBef>
              <a:spcAft>
                <a:spcPts val="0"/>
              </a:spcAft>
              <a:buClr>
                <a:srgbClr val="000000"/>
              </a:buClr>
              <a:buSzPts val="253"/>
              <a:buFont typeface="Arial"/>
              <a:buNone/>
            </a:pPr>
            <a:r>
              <a:t/>
            </a:r>
            <a:endParaRPr b="0" i="0" sz="253" u="none" cap="none" strike="noStrike">
              <a:solidFill>
                <a:schemeClr val="dk1"/>
              </a:solidFill>
              <a:latin typeface="Montserrat Medium"/>
              <a:ea typeface="Montserrat Medium"/>
              <a:cs typeface="Montserrat Medium"/>
              <a:sym typeface="Montserrat Medium"/>
            </a:endParaRPr>
          </a:p>
        </p:txBody>
      </p:sp>
      <p:sp>
        <p:nvSpPr>
          <p:cNvPr id="161" name="Google Shape;161;p96"/>
          <p:cNvSpPr txBox="1"/>
          <p:nvPr>
            <p:ph idx="7" type="body"/>
          </p:nvPr>
        </p:nvSpPr>
        <p:spPr>
          <a:xfrm>
            <a:off x="8490736" y="3481179"/>
            <a:ext cx="3175800" cy="6078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SzPts val="1600"/>
              <a:buNone/>
              <a:defRPr b="1" i="0" sz="1600">
                <a:solidFill>
                  <a:schemeClr val="lt1"/>
                </a:solidFill>
                <a:latin typeface="Montserrat"/>
                <a:ea typeface="Montserrat"/>
                <a:cs typeface="Montserrat"/>
                <a:sym typeface="Montserrat"/>
              </a:defRPr>
            </a:lvl1pPr>
            <a:lvl2pPr indent="-228600" lvl="1" marL="914400" algn="l">
              <a:lnSpc>
                <a:spcPct val="90000"/>
              </a:lnSpc>
              <a:spcBef>
                <a:spcPts val="500"/>
              </a:spcBef>
              <a:spcAft>
                <a:spcPts val="0"/>
              </a:spcAft>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62" name="Google Shape;162;p96"/>
          <p:cNvSpPr txBox="1"/>
          <p:nvPr>
            <p:ph idx="8" type="body"/>
          </p:nvPr>
        </p:nvSpPr>
        <p:spPr>
          <a:xfrm>
            <a:off x="8490736" y="4120347"/>
            <a:ext cx="3175800" cy="13611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sz="1800">
                <a:solidFill>
                  <a:schemeClr val="lt1"/>
                </a:solidFill>
              </a:defRPr>
            </a:lvl1pPr>
            <a:lvl2pPr indent="-342900" lvl="1" marL="914400" algn="l">
              <a:lnSpc>
                <a:spcPct val="100000"/>
              </a:lnSpc>
              <a:spcBef>
                <a:spcPts val="500"/>
              </a:spcBef>
              <a:spcAft>
                <a:spcPts val="0"/>
              </a:spcAft>
              <a:buSzPts val="1800"/>
              <a:buChar char="•"/>
              <a:defRPr sz="1800">
                <a:solidFill>
                  <a:schemeClr val="lt1"/>
                </a:solidFill>
              </a:defRPr>
            </a:lvl2pPr>
            <a:lvl3pPr indent="-330200" lvl="2" marL="1371600" algn="l">
              <a:lnSpc>
                <a:spcPct val="100000"/>
              </a:lnSpc>
              <a:spcBef>
                <a:spcPts val="500"/>
              </a:spcBef>
              <a:spcAft>
                <a:spcPts val="0"/>
              </a:spcAft>
              <a:buClr>
                <a:schemeClr val="lt1"/>
              </a:buClr>
              <a:buSzPts val="1600"/>
              <a:buChar char="•"/>
              <a:defRPr sz="1600">
                <a:solidFill>
                  <a:schemeClr val="lt1"/>
                </a:solidFill>
              </a:defRPr>
            </a:lvl3pPr>
            <a:lvl4pPr indent="-317500" lvl="3" marL="1828800" algn="l">
              <a:lnSpc>
                <a:spcPct val="100000"/>
              </a:lnSpc>
              <a:spcBef>
                <a:spcPts val="500"/>
              </a:spcBef>
              <a:spcAft>
                <a:spcPts val="0"/>
              </a:spcAft>
              <a:buClr>
                <a:schemeClr val="dk1"/>
              </a:buClr>
              <a:buSzPts val="1400"/>
              <a:buChar char="•"/>
              <a:defRPr sz="1400"/>
            </a:lvl4pPr>
            <a:lvl5pPr indent="-317500" lvl="4" marL="2286000" algn="l">
              <a:lnSpc>
                <a:spcPct val="100000"/>
              </a:lnSpc>
              <a:spcBef>
                <a:spcPts val="500"/>
              </a:spcBef>
              <a:spcAft>
                <a:spcPts val="0"/>
              </a:spcAft>
              <a:buClr>
                <a:schemeClr val="lt1"/>
              </a:buClr>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 name="Google Shape;163;p96"/>
          <p:cNvSpPr txBox="1"/>
          <p:nvPr>
            <p:ph idx="9" type="body"/>
          </p:nvPr>
        </p:nvSpPr>
        <p:spPr>
          <a:xfrm>
            <a:off x="506028" y="2579612"/>
            <a:ext cx="3668700" cy="29130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 name="Google Shape;164;p96"/>
          <p:cNvSpPr txBox="1"/>
          <p:nvPr/>
        </p:nvSpPr>
        <p:spPr>
          <a:xfrm>
            <a:off x="1953047" y="6349112"/>
            <a:ext cx="13527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999B9C"/>
                </a:solidFill>
                <a:latin typeface="Montserrat"/>
                <a:ea typeface="Montserrat"/>
                <a:cs typeface="Montserrat"/>
                <a:sym typeface="Montserrat"/>
              </a:rPr>
              <a:t>@CTEWORKS</a:t>
            </a:r>
            <a:endParaRPr b="0" i="0" sz="1400" u="none" cap="none" strike="noStrike">
              <a:solidFill>
                <a:srgbClr val="000000"/>
              </a:solidFill>
              <a:latin typeface="Arial"/>
              <a:ea typeface="Arial"/>
              <a:cs typeface="Arial"/>
              <a:sym typeface="Arial"/>
            </a:endParaRPr>
          </a:p>
        </p:txBody>
      </p:sp>
      <p:sp>
        <p:nvSpPr>
          <p:cNvPr id="165" name="Google Shape;165;p96"/>
          <p:cNvSpPr txBox="1"/>
          <p:nvPr/>
        </p:nvSpPr>
        <p:spPr>
          <a:xfrm>
            <a:off x="146373" y="6349112"/>
            <a:ext cx="17934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999B9C"/>
                </a:solidFill>
                <a:latin typeface="Montserrat"/>
                <a:ea typeface="Montserrat"/>
                <a:cs typeface="Montserrat"/>
                <a:sym typeface="Montserrat"/>
              </a:rPr>
              <a:t>CAREERTECH.ORG</a:t>
            </a:r>
            <a:endParaRPr b="0" i="0" sz="1400" u="none" cap="none" strike="noStrike">
              <a:solidFill>
                <a:srgbClr val="000000"/>
              </a:solidFill>
              <a:latin typeface="Arial"/>
              <a:ea typeface="Arial"/>
              <a:cs typeface="Arial"/>
              <a:sym typeface="Arial"/>
            </a:endParaRPr>
          </a:p>
        </p:txBody>
      </p:sp>
      <p:sp>
        <p:nvSpPr>
          <p:cNvPr id="166" name="Google Shape;166;p96"/>
          <p:cNvSpPr/>
          <p:nvPr/>
        </p:nvSpPr>
        <p:spPr>
          <a:xfrm flipH="1">
            <a:off x="1885127" y="6349112"/>
            <a:ext cx="45718" cy="276998"/>
          </a:xfrm>
          <a:custGeom>
            <a:rect b="b" l="l" r="r" t="t"/>
            <a:pathLst>
              <a:path extrusionOk="0" h="568201" w="7163">
                <a:moveTo>
                  <a:pt x="0" y="0"/>
                </a:moveTo>
                <a:lnTo>
                  <a:pt x="0" y="568201"/>
                </a:lnTo>
              </a:path>
            </a:pathLst>
          </a:custGeom>
          <a:noFill/>
          <a:ln cap="flat" cmpd="sng" w="9525">
            <a:solidFill>
              <a:srgbClr val="999B9C"/>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999B9C"/>
              </a:solidFill>
              <a:latin typeface="Montserrat Medium"/>
              <a:ea typeface="Montserrat Medium"/>
              <a:cs typeface="Montserrat Medium"/>
              <a:sym typeface="Montserrat Medium"/>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showMasterSp="0">
  <p:cSld name="1_Custom Layout">
    <p:spTree>
      <p:nvGrpSpPr>
        <p:cNvPr id="167" name="Shape 167"/>
        <p:cNvGrpSpPr/>
        <p:nvPr/>
      </p:nvGrpSpPr>
      <p:grpSpPr>
        <a:xfrm>
          <a:off x="0" y="0"/>
          <a:ext cx="0" cy="0"/>
          <a:chOff x="0" y="0"/>
          <a:chExt cx="0" cy="0"/>
        </a:xfrm>
      </p:grpSpPr>
      <p:sp>
        <p:nvSpPr>
          <p:cNvPr id="168" name="Google Shape;168;p97"/>
          <p:cNvSpPr/>
          <p:nvPr>
            <p:ph idx="2" type="pic"/>
          </p:nvPr>
        </p:nvSpPr>
        <p:spPr>
          <a:xfrm>
            <a:off x="6096000" y="0"/>
            <a:ext cx="6096000" cy="6858000"/>
          </a:xfrm>
          <a:prstGeom prst="rect">
            <a:avLst/>
          </a:prstGeom>
          <a:noFill/>
          <a:ln>
            <a:noFill/>
          </a:ln>
        </p:spPr>
      </p:sp>
      <p:pic>
        <p:nvPicPr>
          <p:cNvPr id="169" name="Google Shape;169;p97"/>
          <p:cNvPicPr preferRelativeResize="0"/>
          <p:nvPr/>
        </p:nvPicPr>
        <p:blipFill rotWithShape="1">
          <a:blip r:embed="rId2">
            <a:alphaModFix/>
          </a:blip>
          <a:srcRect b="0" l="0" r="0" t="0"/>
          <a:stretch/>
        </p:blipFill>
        <p:spPr>
          <a:xfrm>
            <a:off x="10213848" y="6296938"/>
            <a:ext cx="1748507" cy="396329"/>
          </a:xfrm>
          <a:prstGeom prst="rect">
            <a:avLst/>
          </a:prstGeom>
          <a:noFill/>
          <a:ln>
            <a:noFill/>
          </a:ln>
        </p:spPr>
      </p:pic>
      <p:sp>
        <p:nvSpPr>
          <p:cNvPr id="170" name="Google Shape;170;p97"/>
          <p:cNvSpPr txBox="1"/>
          <p:nvPr/>
        </p:nvSpPr>
        <p:spPr>
          <a:xfrm>
            <a:off x="146373" y="6287327"/>
            <a:ext cx="17934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999B9C"/>
                </a:solidFill>
                <a:latin typeface="Montserrat"/>
                <a:ea typeface="Montserrat"/>
                <a:cs typeface="Montserrat"/>
                <a:sym typeface="Montserrat"/>
              </a:rPr>
              <a:t>CAREERTECH.ORG</a:t>
            </a:r>
            <a:endParaRPr b="0" i="0" sz="1400" u="none" cap="none" strike="noStrike">
              <a:solidFill>
                <a:srgbClr val="000000"/>
              </a:solidFill>
              <a:latin typeface="Arial"/>
              <a:ea typeface="Arial"/>
              <a:cs typeface="Arial"/>
              <a:sym typeface="Arial"/>
            </a:endParaRPr>
          </a:p>
        </p:txBody>
      </p:sp>
      <p:sp>
        <p:nvSpPr>
          <p:cNvPr id="171" name="Google Shape;171;p97"/>
          <p:cNvSpPr/>
          <p:nvPr/>
        </p:nvSpPr>
        <p:spPr>
          <a:xfrm flipH="1">
            <a:off x="1885127" y="6287327"/>
            <a:ext cx="45718" cy="276998"/>
          </a:xfrm>
          <a:custGeom>
            <a:rect b="b" l="l" r="r" t="t"/>
            <a:pathLst>
              <a:path extrusionOk="0" h="568201" w="7163">
                <a:moveTo>
                  <a:pt x="0" y="0"/>
                </a:moveTo>
                <a:lnTo>
                  <a:pt x="0" y="568201"/>
                </a:lnTo>
              </a:path>
            </a:pathLst>
          </a:custGeom>
          <a:noFill/>
          <a:ln cap="flat" cmpd="sng" w="9525">
            <a:solidFill>
              <a:srgbClr val="999B9C"/>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999B9C"/>
              </a:solidFill>
              <a:latin typeface="Montserrat Medium"/>
              <a:ea typeface="Montserrat Medium"/>
              <a:cs typeface="Montserrat Medium"/>
              <a:sym typeface="Montserrat Medium"/>
            </a:endParaRPr>
          </a:p>
        </p:txBody>
      </p:sp>
      <p:sp>
        <p:nvSpPr>
          <p:cNvPr id="172" name="Google Shape;172;p97"/>
          <p:cNvSpPr txBox="1"/>
          <p:nvPr/>
        </p:nvSpPr>
        <p:spPr>
          <a:xfrm>
            <a:off x="754687" y="2753766"/>
            <a:ext cx="3665400" cy="3693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accent1"/>
                </a:solidFill>
                <a:latin typeface="Montserrat"/>
                <a:ea typeface="Montserrat"/>
                <a:cs typeface="Montserrat"/>
                <a:sym typeface="Montserrat"/>
              </a:rPr>
              <a:t>GET IN TOUCH:</a:t>
            </a:r>
            <a:endParaRPr b="0" i="0" sz="1400" u="none" cap="none" strike="noStrike">
              <a:solidFill>
                <a:srgbClr val="000000"/>
              </a:solidFill>
              <a:latin typeface="Arial"/>
              <a:ea typeface="Arial"/>
              <a:cs typeface="Arial"/>
              <a:sym typeface="Arial"/>
            </a:endParaRPr>
          </a:p>
        </p:txBody>
      </p:sp>
      <p:sp>
        <p:nvSpPr>
          <p:cNvPr id="173" name="Google Shape;173;p97"/>
          <p:cNvSpPr txBox="1"/>
          <p:nvPr/>
        </p:nvSpPr>
        <p:spPr>
          <a:xfrm>
            <a:off x="729973" y="1388274"/>
            <a:ext cx="4899300" cy="615600"/>
          </a:xfrm>
          <a:prstGeom prst="rect">
            <a:avLst/>
          </a:prstGeom>
          <a:noFill/>
          <a:ln>
            <a:noFill/>
          </a:ln>
        </p:spPr>
        <p:txBody>
          <a:bodyPr anchorCtr="0" anchor="t" bIns="45700" lIns="0" spcFirstLastPara="1" rIns="0" wrap="square" tIns="45700">
            <a:spAutoFit/>
          </a:bodyPr>
          <a:lstStyle/>
          <a:p>
            <a:pPr indent="0" lvl="0" marL="0" marR="0" rtl="0" algn="l">
              <a:lnSpc>
                <a:spcPct val="223529"/>
              </a:lnSpc>
              <a:spcBef>
                <a:spcPts val="0"/>
              </a:spcBef>
              <a:spcAft>
                <a:spcPts val="0"/>
              </a:spcAft>
              <a:buClr>
                <a:srgbClr val="000000"/>
              </a:buClr>
              <a:buSzPts val="3400"/>
              <a:buFont typeface="Arial"/>
              <a:buNone/>
            </a:pPr>
            <a:r>
              <a:rPr b="1" i="0" lang="en-US" sz="3400" u="none" cap="none" strike="noStrike">
                <a:solidFill>
                  <a:schemeClr val="dk2"/>
                </a:solidFill>
                <a:latin typeface="Montserrat"/>
                <a:ea typeface="Montserrat"/>
                <a:cs typeface="Montserrat"/>
                <a:sym typeface="Montserrat"/>
              </a:rPr>
              <a:t>CONTACT US</a:t>
            </a:r>
            <a:endParaRPr b="1" i="0" sz="3400" u="none" cap="none" strike="noStrike">
              <a:solidFill>
                <a:srgbClr val="D8D8D8"/>
              </a:solidFill>
              <a:latin typeface="Montserrat"/>
              <a:ea typeface="Montserrat"/>
              <a:cs typeface="Montserrat"/>
              <a:sym typeface="Montserrat"/>
            </a:endParaRPr>
          </a:p>
        </p:txBody>
      </p:sp>
      <p:sp>
        <p:nvSpPr>
          <p:cNvPr id="174" name="Google Shape;174;p97">
            <a:hlinkClick r:id="rId3"/>
          </p:cNvPr>
          <p:cNvSpPr/>
          <p:nvPr/>
        </p:nvSpPr>
        <p:spPr>
          <a:xfrm>
            <a:off x="1402702" y="4935644"/>
            <a:ext cx="544482" cy="544482"/>
          </a:xfrm>
          <a:custGeom>
            <a:rect b="b" l="l" r="r" t="t"/>
            <a:pathLst>
              <a:path extrusionOk="0" h="21600" w="21600">
                <a:moveTo>
                  <a:pt x="11776" y="8468"/>
                </a:moveTo>
                <a:cubicBezTo>
                  <a:pt x="11776" y="8071"/>
                  <a:pt x="11817" y="7858"/>
                  <a:pt x="12428" y="7858"/>
                </a:cubicBezTo>
                <a:lnTo>
                  <a:pt x="13244" y="7858"/>
                </a:lnTo>
                <a:lnTo>
                  <a:pt x="13244" y="6381"/>
                </a:lnTo>
                <a:lnTo>
                  <a:pt x="11938" y="6381"/>
                </a:lnTo>
                <a:cubicBezTo>
                  <a:pt x="10369"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accent1"/>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Montserrat"/>
              <a:ea typeface="Montserrat"/>
              <a:cs typeface="Montserrat"/>
              <a:sym typeface="Montserrat"/>
            </a:endParaRPr>
          </a:p>
        </p:txBody>
      </p:sp>
      <p:sp>
        <p:nvSpPr>
          <p:cNvPr id="175" name="Google Shape;175;p97">
            <a:hlinkClick r:id="rId4"/>
          </p:cNvPr>
          <p:cNvSpPr/>
          <p:nvPr/>
        </p:nvSpPr>
        <p:spPr>
          <a:xfrm>
            <a:off x="2702786" y="4925252"/>
            <a:ext cx="544482" cy="544482"/>
          </a:xfrm>
          <a:custGeom>
            <a:rect b="b" l="l" r="r" t="t"/>
            <a:pathLst>
              <a:path extrusionOk="0" h="21600" w="21600">
                <a:moveTo>
                  <a:pt x="14324" y="12090"/>
                </a:moveTo>
                <a:cubicBezTo>
                  <a:pt x="14019" y="12090"/>
                  <a:pt x="14019" y="12428"/>
                  <a:pt x="14019" y="12428"/>
                </a:cubicBezTo>
                <a:lnTo>
                  <a:pt x="14019" y="12863"/>
                </a:lnTo>
                <a:lnTo>
                  <a:pt x="14628" y="12863"/>
                </a:lnTo>
                <a:lnTo>
                  <a:pt x="14628" y="12428"/>
                </a:lnTo>
                <a:cubicBezTo>
                  <a:pt x="14628" y="12428"/>
                  <a:pt x="14628" y="12090"/>
                  <a:pt x="14324" y="12090"/>
                </a:cubicBezTo>
                <a:moveTo>
                  <a:pt x="15287" y="12380"/>
                </a:moveTo>
                <a:lnTo>
                  <a:pt x="15287" y="13348"/>
                </a:lnTo>
                <a:lnTo>
                  <a:pt x="14019" y="13348"/>
                </a:lnTo>
                <a:lnTo>
                  <a:pt x="14019" y="14072"/>
                </a:lnTo>
                <a:cubicBezTo>
                  <a:pt x="14019" y="14072"/>
                  <a:pt x="14019" y="14411"/>
                  <a:pt x="14324" y="14411"/>
                </a:cubicBezTo>
                <a:cubicBezTo>
                  <a:pt x="14628" y="14411"/>
                  <a:pt x="14628" y="14072"/>
                  <a:pt x="14628" y="14072"/>
                </a:cubicBezTo>
                <a:lnTo>
                  <a:pt x="14628" y="13734"/>
                </a:lnTo>
                <a:lnTo>
                  <a:pt x="15287" y="13734"/>
                </a:lnTo>
                <a:lnTo>
                  <a:pt x="15287" y="14266"/>
                </a:lnTo>
                <a:cubicBezTo>
                  <a:pt x="15287" y="14266"/>
                  <a:pt x="15186" y="14943"/>
                  <a:pt x="14375" y="14943"/>
                </a:cubicBezTo>
                <a:cubicBezTo>
                  <a:pt x="13564" y="14943"/>
                  <a:pt x="13411" y="14266"/>
                  <a:pt x="13411" y="14266"/>
                </a:cubicBezTo>
                <a:lnTo>
                  <a:pt x="13411" y="12380"/>
                </a:lnTo>
                <a:cubicBezTo>
                  <a:pt x="13411" y="12380"/>
                  <a:pt x="13411" y="11558"/>
                  <a:pt x="14375" y="11558"/>
                </a:cubicBezTo>
                <a:cubicBezTo>
                  <a:pt x="15338" y="11558"/>
                  <a:pt x="15287" y="12380"/>
                  <a:pt x="15287" y="12380"/>
                </a:cubicBezTo>
                <a:moveTo>
                  <a:pt x="12904" y="14169"/>
                </a:moveTo>
                <a:cubicBezTo>
                  <a:pt x="12904" y="14169"/>
                  <a:pt x="12904" y="14943"/>
                  <a:pt x="12347" y="14943"/>
                </a:cubicBezTo>
                <a:cubicBezTo>
                  <a:pt x="12005" y="14943"/>
                  <a:pt x="11798" y="14762"/>
                  <a:pt x="11687" y="14621"/>
                </a:cubicBezTo>
                <a:lnTo>
                  <a:pt x="11687" y="14895"/>
                </a:lnTo>
                <a:lnTo>
                  <a:pt x="11028" y="14895"/>
                </a:lnTo>
                <a:lnTo>
                  <a:pt x="11028" y="10446"/>
                </a:lnTo>
                <a:lnTo>
                  <a:pt x="11687" y="10446"/>
                </a:lnTo>
                <a:lnTo>
                  <a:pt x="11687" y="11888"/>
                </a:lnTo>
                <a:cubicBezTo>
                  <a:pt x="11788" y="11782"/>
                  <a:pt x="12036" y="11558"/>
                  <a:pt x="12347" y="11558"/>
                </a:cubicBezTo>
                <a:cubicBezTo>
                  <a:pt x="12752" y="11558"/>
                  <a:pt x="12904" y="11896"/>
                  <a:pt x="12904" y="12332"/>
                </a:cubicBezTo>
                <a:cubicBezTo>
                  <a:pt x="12904" y="12332"/>
                  <a:pt x="12904" y="14169"/>
                  <a:pt x="12904" y="14169"/>
                </a:cubicBezTo>
                <a:close/>
                <a:moveTo>
                  <a:pt x="10521" y="14895"/>
                </a:moveTo>
                <a:lnTo>
                  <a:pt x="9913" y="14895"/>
                </a:lnTo>
                <a:lnTo>
                  <a:pt x="9913" y="14605"/>
                </a:lnTo>
                <a:cubicBezTo>
                  <a:pt x="9913" y="14605"/>
                  <a:pt x="9558" y="14943"/>
                  <a:pt x="9152" y="14943"/>
                </a:cubicBezTo>
                <a:cubicBezTo>
                  <a:pt x="8747" y="14943"/>
                  <a:pt x="8696" y="14556"/>
                  <a:pt x="8696" y="14556"/>
                </a:cubicBezTo>
                <a:lnTo>
                  <a:pt x="8696" y="11558"/>
                </a:lnTo>
                <a:lnTo>
                  <a:pt x="9304" y="11558"/>
                </a:lnTo>
                <a:lnTo>
                  <a:pt x="9304" y="14362"/>
                </a:lnTo>
                <a:cubicBezTo>
                  <a:pt x="9304" y="14362"/>
                  <a:pt x="9304" y="14508"/>
                  <a:pt x="9507" y="14508"/>
                </a:cubicBezTo>
                <a:cubicBezTo>
                  <a:pt x="9710" y="14508"/>
                  <a:pt x="9913" y="14266"/>
                  <a:pt x="9913" y="14266"/>
                </a:cubicBezTo>
                <a:lnTo>
                  <a:pt x="9913" y="11558"/>
                </a:lnTo>
                <a:lnTo>
                  <a:pt x="10521" y="11558"/>
                </a:lnTo>
                <a:cubicBezTo>
                  <a:pt x="10521" y="11558"/>
                  <a:pt x="10521" y="14895"/>
                  <a:pt x="10521" y="14895"/>
                </a:cubicBezTo>
                <a:close/>
                <a:moveTo>
                  <a:pt x="8595" y="11074"/>
                </a:moveTo>
                <a:lnTo>
                  <a:pt x="7834" y="11074"/>
                </a:lnTo>
                <a:lnTo>
                  <a:pt x="7834" y="14895"/>
                </a:lnTo>
                <a:lnTo>
                  <a:pt x="7124" y="14895"/>
                </a:lnTo>
                <a:lnTo>
                  <a:pt x="7124" y="11074"/>
                </a:lnTo>
                <a:lnTo>
                  <a:pt x="6363" y="11074"/>
                </a:lnTo>
                <a:lnTo>
                  <a:pt x="6363" y="10446"/>
                </a:lnTo>
                <a:lnTo>
                  <a:pt x="8595" y="10446"/>
                </a:lnTo>
                <a:cubicBezTo>
                  <a:pt x="8595" y="10446"/>
                  <a:pt x="8595" y="11074"/>
                  <a:pt x="8595" y="11074"/>
                </a:cubicBezTo>
                <a:close/>
                <a:moveTo>
                  <a:pt x="14527" y="9430"/>
                </a:moveTo>
                <a:cubicBezTo>
                  <a:pt x="14527" y="9430"/>
                  <a:pt x="12667" y="9334"/>
                  <a:pt x="10800" y="9334"/>
                </a:cubicBezTo>
                <a:cubicBezTo>
                  <a:pt x="8940" y="9334"/>
                  <a:pt x="7074" y="9430"/>
                  <a:pt x="7074" y="9430"/>
                </a:cubicBezTo>
                <a:cubicBezTo>
                  <a:pt x="6233" y="9430"/>
                  <a:pt x="5552" y="10080"/>
                  <a:pt x="5552" y="10881"/>
                </a:cubicBezTo>
                <a:cubicBezTo>
                  <a:pt x="5552" y="10881"/>
                  <a:pt x="5400" y="11822"/>
                  <a:pt x="5400" y="12767"/>
                </a:cubicBezTo>
                <a:cubicBezTo>
                  <a:pt x="5400" y="13708"/>
                  <a:pt x="5552" y="14652"/>
                  <a:pt x="5552" y="14652"/>
                </a:cubicBezTo>
                <a:cubicBezTo>
                  <a:pt x="5552" y="15454"/>
                  <a:pt x="6233" y="16103"/>
                  <a:pt x="7074" y="16103"/>
                </a:cubicBezTo>
                <a:cubicBezTo>
                  <a:pt x="7074" y="16103"/>
                  <a:pt x="8905" y="16200"/>
                  <a:pt x="10800" y="16200"/>
                </a:cubicBezTo>
                <a:cubicBezTo>
                  <a:pt x="12630" y="16200"/>
                  <a:pt x="14527" y="16103"/>
                  <a:pt x="14527" y="16103"/>
                </a:cubicBezTo>
                <a:cubicBezTo>
                  <a:pt x="15367" y="16103"/>
                  <a:pt x="16048" y="15454"/>
                  <a:pt x="16048" y="14652"/>
                </a:cubicBezTo>
                <a:cubicBezTo>
                  <a:pt x="16048" y="14652"/>
                  <a:pt x="16200" y="13700"/>
                  <a:pt x="16200" y="12767"/>
                </a:cubicBezTo>
                <a:cubicBezTo>
                  <a:pt x="16200" y="11814"/>
                  <a:pt x="16048" y="10881"/>
                  <a:pt x="16048" y="10881"/>
                </a:cubicBezTo>
                <a:cubicBezTo>
                  <a:pt x="16048" y="10080"/>
                  <a:pt x="15367" y="9430"/>
                  <a:pt x="14527" y="9430"/>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1992" y="12090"/>
                </a:moveTo>
                <a:cubicBezTo>
                  <a:pt x="11860" y="12090"/>
                  <a:pt x="11757" y="12168"/>
                  <a:pt x="11687" y="12243"/>
                </a:cubicBezTo>
                <a:lnTo>
                  <a:pt x="11687" y="14276"/>
                </a:lnTo>
                <a:cubicBezTo>
                  <a:pt x="11751" y="14345"/>
                  <a:pt x="11847" y="14411"/>
                  <a:pt x="11992" y="14411"/>
                </a:cubicBezTo>
                <a:cubicBezTo>
                  <a:pt x="12296" y="14411"/>
                  <a:pt x="12296" y="14072"/>
                  <a:pt x="12296" y="14072"/>
                </a:cubicBezTo>
                <a:lnTo>
                  <a:pt x="12296" y="12428"/>
                </a:lnTo>
                <a:cubicBezTo>
                  <a:pt x="12296" y="12428"/>
                  <a:pt x="12245" y="12090"/>
                  <a:pt x="11992" y="12090"/>
                </a:cubicBezTo>
                <a:moveTo>
                  <a:pt x="7986" y="8751"/>
                </a:moveTo>
                <a:lnTo>
                  <a:pt x="8696" y="8751"/>
                </a:lnTo>
                <a:lnTo>
                  <a:pt x="8696" y="7188"/>
                </a:lnTo>
                <a:lnTo>
                  <a:pt x="9507" y="4970"/>
                </a:lnTo>
                <a:lnTo>
                  <a:pt x="8848" y="4970"/>
                </a:lnTo>
                <a:lnTo>
                  <a:pt x="8341" y="6433"/>
                </a:lnTo>
                <a:lnTo>
                  <a:pt x="7834" y="4970"/>
                </a:lnTo>
                <a:lnTo>
                  <a:pt x="7124" y="4970"/>
                </a:lnTo>
                <a:lnTo>
                  <a:pt x="7986" y="7188"/>
                </a:lnTo>
                <a:cubicBezTo>
                  <a:pt x="7986" y="7188"/>
                  <a:pt x="7986" y="8751"/>
                  <a:pt x="7986" y="8751"/>
                </a:cubicBezTo>
                <a:close/>
                <a:moveTo>
                  <a:pt x="12397" y="8801"/>
                </a:moveTo>
                <a:cubicBezTo>
                  <a:pt x="12802" y="8801"/>
                  <a:pt x="13158" y="8449"/>
                  <a:pt x="13158" y="8449"/>
                </a:cubicBezTo>
                <a:lnTo>
                  <a:pt x="13158" y="8751"/>
                </a:lnTo>
                <a:lnTo>
                  <a:pt x="13766" y="8751"/>
                </a:lnTo>
                <a:lnTo>
                  <a:pt x="13766" y="5878"/>
                </a:lnTo>
                <a:lnTo>
                  <a:pt x="13158" y="5878"/>
                </a:lnTo>
                <a:lnTo>
                  <a:pt x="13158" y="8096"/>
                </a:lnTo>
                <a:cubicBezTo>
                  <a:pt x="13158" y="8096"/>
                  <a:pt x="12955" y="8348"/>
                  <a:pt x="12752" y="8348"/>
                </a:cubicBezTo>
                <a:cubicBezTo>
                  <a:pt x="12549" y="8348"/>
                  <a:pt x="12549" y="8196"/>
                  <a:pt x="12549" y="8196"/>
                </a:cubicBezTo>
                <a:lnTo>
                  <a:pt x="12549" y="5878"/>
                </a:lnTo>
                <a:lnTo>
                  <a:pt x="11941" y="5878"/>
                </a:lnTo>
                <a:lnTo>
                  <a:pt x="11941" y="8398"/>
                </a:lnTo>
                <a:cubicBezTo>
                  <a:pt x="11941" y="8398"/>
                  <a:pt x="11992" y="8801"/>
                  <a:pt x="12397" y="8801"/>
                </a:cubicBezTo>
                <a:moveTo>
                  <a:pt x="10166" y="6634"/>
                </a:moveTo>
                <a:cubicBezTo>
                  <a:pt x="10166" y="6467"/>
                  <a:pt x="10302" y="6332"/>
                  <a:pt x="10470" y="6332"/>
                </a:cubicBezTo>
                <a:cubicBezTo>
                  <a:pt x="10639" y="6332"/>
                  <a:pt x="10775" y="6467"/>
                  <a:pt x="10775" y="6634"/>
                </a:cubicBezTo>
                <a:lnTo>
                  <a:pt x="10775" y="8045"/>
                </a:lnTo>
                <a:cubicBezTo>
                  <a:pt x="10775" y="8212"/>
                  <a:pt x="10639" y="8348"/>
                  <a:pt x="10470" y="8348"/>
                </a:cubicBezTo>
                <a:cubicBezTo>
                  <a:pt x="10302" y="8348"/>
                  <a:pt x="10166" y="8212"/>
                  <a:pt x="10166" y="8045"/>
                </a:cubicBezTo>
                <a:cubicBezTo>
                  <a:pt x="10166" y="8045"/>
                  <a:pt x="10166" y="6634"/>
                  <a:pt x="10166" y="6634"/>
                </a:cubicBezTo>
                <a:close/>
                <a:moveTo>
                  <a:pt x="10369" y="8801"/>
                </a:moveTo>
                <a:lnTo>
                  <a:pt x="10572" y="8801"/>
                </a:lnTo>
                <a:cubicBezTo>
                  <a:pt x="11020" y="8801"/>
                  <a:pt x="11383" y="8440"/>
                  <a:pt x="11383" y="7995"/>
                </a:cubicBezTo>
                <a:lnTo>
                  <a:pt x="11383" y="6684"/>
                </a:lnTo>
                <a:cubicBezTo>
                  <a:pt x="11383" y="6239"/>
                  <a:pt x="11020" y="5878"/>
                  <a:pt x="10572" y="5878"/>
                </a:cubicBezTo>
                <a:lnTo>
                  <a:pt x="10369" y="5878"/>
                </a:lnTo>
                <a:cubicBezTo>
                  <a:pt x="9921" y="5878"/>
                  <a:pt x="9558" y="6239"/>
                  <a:pt x="9558" y="6684"/>
                </a:cubicBezTo>
                <a:lnTo>
                  <a:pt x="9558" y="7995"/>
                </a:lnTo>
                <a:cubicBezTo>
                  <a:pt x="9558" y="8440"/>
                  <a:pt x="9921" y="8801"/>
                  <a:pt x="10369" y="8801"/>
                </a:cubicBezTo>
              </a:path>
            </a:pathLst>
          </a:custGeom>
          <a:solidFill>
            <a:schemeClr val="accent1"/>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Montserrat"/>
              <a:ea typeface="Montserrat"/>
              <a:cs typeface="Montserrat"/>
              <a:sym typeface="Montserrat"/>
            </a:endParaRPr>
          </a:p>
        </p:txBody>
      </p:sp>
      <p:sp>
        <p:nvSpPr>
          <p:cNvPr id="176" name="Google Shape;176;p97">
            <a:hlinkClick r:id="rId5"/>
          </p:cNvPr>
          <p:cNvSpPr/>
          <p:nvPr/>
        </p:nvSpPr>
        <p:spPr>
          <a:xfrm>
            <a:off x="2052744" y="4935644"/>
            <a:ext cx="544482" cy="544482"/>
          </a:xfrm>
          <a:custGeom>
            <a:rect b="b" l="l" r="r" t="t"/>
            <a:pathLst>
              <a:path extrusionOk="0" h="21600" w="2160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3430" y="9320"/>
                </a:moveTo>
                <a:cubicBezTo>
                  <a:pt x="11975" y="9320"/>
                  <a:pt x="11780" y="10196"/>
                  <a:pt x="11780" y="10196"/>
                </a:cubicBezTo>
                <a:lnTo>
                  <a:pt x="11782" y="9327"/>
                </a:lnTo>
                <a:lnTo>
                  <a:pt x="9818" y="9327"/>
                </a:lnTo>
                <a:lnTo>
                  <a:pt x="9818" y="14727"/>
                </a:lnTo>
                <a:lnTo>
                  <a:pt x="11782" y="14727"/>
                </a:lnTo>
                <a:lnTo>
                  <a:pt x="11782" y="11782"/>
                </a:lnTo>
                <a:cubicBezTo>
                  <a:pt x="11782" y="11782"/>
                  <a:pt x="11782" y="10793"/>
                  <a:pt x="12616" y="10793"/>
                </a:cubicBezTo>
                <a:cubicBezTo>
                  <a:pt x="13086" y="10793"/>
                  <a:pt x="13255" y="11232"/>
                  <a:pt x="13255" y="11782"/>
                </a:cubicBezTo>
                <a:lnTo>
                  <a:pt x="13255" y="14727"/>
                </a:lnTo>
                <a:lnTo>
                  <a:pt x="15218" y="14727"/>
                </a:lnTo>
                <a:lnTo>
                  <a:pt x="15218" y="11782"/>
                </a:lnTo>
                <a:cubicBezTo>
                  <a:pt x="15218" y="10245"/>
                  <a:pt x="14550" y="9320"/>
                  <a:pt x="13430" y="9320"/>
                </a:cubicBezTo>
                <a:moveTo>
                  <a:pt x="6873" y="14727"/>
                </a:moveTo>
                <a:lnTo>
                  <a:pt x="8829" y="14727"/>
                </a:lnTo>
                <a:lnTo>
                  <a:pt x="8829" y="9320"/>
                </a:lnTo>
                <a:lnTo>
                  <a:pt x="6873" y="9320"/>
                </a:lnTo>
                <a:cubicBezTo>
                  <a:pt x="6873" y="9320"/>
                  <a:pt x="6873" y="14727"/>
                  <a:pt x="6873" y="14727"/>
                </a:cubicBezTo>
                <a:close/>
                <a:moveTo>
                  <a:pt x="7851" y="6873"/>
                </a:moveTo>
                <a:cubicBezTo>
                  <a:pt x="7311" y="6873"/>
                  <a:pt x="6873" y="7313"/>
                  <a:pt x="6873" y="7856"/>
                </a:cubicBezTo>
                <a:cubicBezTo>
                  <a:pt x="6873" y="8399"/>
                  <a:pt x="7311" y="8839"/>
                  <a:pt x="7851" y="8839"/>
                </a:cubicBezTo>
                <a:cubicBezTo>
                  <a:pt x="8391" y="8839"/>
                  <a:pt x="8829" y="8399"/>
                  <a:pt x="8829" y="7856"/>
                </a:cubicBezTo>
                <a:cubicBezTo>
                  <a:pt x="8829" y="7313"/>
                  <a:pt x="8391" y="6873"/>
                  <a:pt x="7851" y="6873"/>
                </a:cubicBezTo>
              </a:path>
            </a:pathLst>
          </a:custGeom>
          <a:solidFill>
            <a:schemeClr val="accent1"/>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Montserrat"/>
              <a:ea typeface="Montserrat"/>
              <a:cs typeface="Montserrat"/>
              <a:sym typeface="Montserrat"/>
            </a:endParaRPr>
          </a:p>
        </p:txBody>
      </p:sp>
      <p:grpSp>
        <p:nvGrpSpPr>
          <p:cNvPr id="177" name="Google Shape;177;p97"/>
          <p:cNvGrpSpPr/>
          <p:nvPr/>
        </p:nvGrpSpPr>
        <p:grpSpPr>
          <a:xfrm>
            <a:off x="754687" y="4935644"/>
            <a:ext cx="542447" cy="542447"/>
            <a:chOff x="754687" y="4935644"/>
            <a:chExt cx="542447" cy="542447"/>
          </a:xfrm>
        </p:grpSpPr>
        <p:sp>
          <p:nvSpPr>
            <p:cNvPr id="178" name="Google Shape;178;p97"/>
            <p:cNvSpPr/>
            <p:nvPr/>
          </p:nvSpPr>
          <p:spPr>
            <a:xfrm>
              <a:off x="754687" y="4935644"/>
              <a:ext cx="542447" cy="542447"/>
            </a:xfrm>
            <a:custGeom>
              <a:rect b="b" l="l" r="r" t="t"/>
              <a:pathLst>
                <a:path extrusionOk="0" h="542447" w="542447">
                  <a:moveTo>
                    <a:pt x="271224" y="0"/>
                  </a:moveTo>
                  <a:cubicBezTo>
                    <a:pt x="121423" y="0"/>
                    <a:pt x="0" y="121423"/>
                    <a:pt x="0" y="271224"/>
                  </a:cubicBezTo>
                  <a:cubicBezTo>
                    <a:pt x="0" y="421025"/>
                    <a:pt x="121423" y="542447"/>
                    <a:pt x="271224" y="542447"/>
                  </a:cubicBezTo>
                  <a:cubicBezTo>
                    <a:pt x="421025" y="542447"/>
                    <a:pt x="542447" y="421025"/>
                    <a:pt x="542447" y="271224"/>
                  </a:cubicBezTo>
                  <a:cubicBezTo>
                    <a:pt x="542447" y="121423"/>
                    <a:pt x="421025" y="0"/>
                    <a:pt x="271224" y="0"/>
                  </a:cubicBezTo>
                  <a:close/>
                  <a:moveTo>
                    <a:pt x="271224" y="517785"/>
                  </a:moveTo>
                  <a:cubicBezTo>
                    <a:pt x="135034" y="517785"/>
                    <a:pt x="24661" y="407413"/>
                    <a:pt x="24661" y="271222"/>
                  </a:cubicBezTo>
                  <a:cubicBezTo>
                    <a:pt x="24661" y="135032"/>
                    <a:pt x="135034" y="24661"/>
                    <a:pt x="271224" y="24661"/>
                  </a:cubicBezTo>
                  <a:cubicBezTo>
                    <a:pt x="407413" y="24661"/>
                    <a:pt x="517786" y="135060"/>
                    <a:pt x="517786" y="271224"/>
                  </a:cubicBezTo>
                  <a:cubicBezTo>
                    <a:pt x="517786" y="407387"/>
                    <a:pt x="407414" y="517786"/>
                    <a:pt x="271224" y="517786"/>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sp>
          <p:nvSpPr>
            <p:cNvPr id="179" name="Google Shape;179;p97"/>
            <p:cNvSpPr/>
            <p:nvPr/>
          </p:nvSpPr>
          <p:spPr>
            <a:xfrm>
              <a:off x="890516" y="5068496"/>
              <a:ext cx="270790" cy="276741"/>
            </a:xfrm>
            <a:custGeom>
              <a:rect b="b" l="l" r="r" t="t"/>
              <a:pathLst>
                <a:path extrusionOk="0" h="276741" w="270790">
                  <a:moveTo>
                    <a:pt x="161156" y="117181"/>
                  </a:moveTo>
                  <a:lnTo>
                    <a:pt x="261965" y="0"/>
                  </a:lnTo>
                  <a:lnTo>
                    <a:pt x="238077" y="0"/>
                  </a:lnTo>
                  <a:lnTo>
                    <a:pt x="150546" y="101747"/>
                  </a:lnTo>
                  <a:lnTo>
                    <a:pt x="80634" y="0"/>
                  </a:lnTo>
                  <a:lnTo>
                    <a:pt x="0" y="0"/>
                  </a:lnTo>
                  <a:lnTo>
                    <a:pt x="105719" y="153859"/>
                  </a:lnTo>
                  <a:lnTo>
                    <a:pt x="0" y="276742"/>
                  </a:lnTo>
                  <a:lnTo>
                    <a:pt x="23890" y="276742"/>
                  </a:lnTo>
                  <a:lnTo>
                    <a:pt x="116325" y="169293"/>
                  </a:lnTo>
                  <a:lnTo>
                    <a:pt x="190157" y="276742"/>
                  </a:lnTo>
                  <a:lnTo>
                    <a:pt x="270790" y="276742"/>
                  </a:lnTo>
                  <a:lnTo>
                    <a:pt x="161151" y="117181"/>
                  </a:lnTo>
                  <a:lnTo>
                    <a:pt x="161158" y="117181"/>
                  </a:lnTo>
                  <a:close/>
                  <a:moveTo>
                    <a:pt x="238088" y="259576"/>
                  </a:moveTo>
                  <a:lnTo>
                    <a:pt x="201394" y="259576"/>
                  </a:lnTo>
                  <a:lnTo>
                    <a:pt x="128436" y="155220"/>
                  </a:lnTo>
                  <a:lnTo>
                    <a:pt x="128436" y="155214"/>
                  </a:lnTo>
                  <a:lnTo>
                    <a:pt x="117725" y="139893"/>
                  </a:lnTo>
                  <a:lnTo>
                    <a:pt x="32496" y="17983"/>
                  </a:lnTo>
                  <a:lnTo>
                    <a:pt x="69190" y="17983"/>
                  </a:lnTo>
                  <a:lnTo>
                    <a:pt x="137969" y="116368"/>
                  </a:lnTo>
                  <a:lnTo>
                    <a:pt x="148680" y="131689"/>
                  </a:lnTo>
                  <a:lnTo>
                    <a:pt x="238087" y="259574"/>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grpSp>
      <p:sp>
        <p:nvSpPr>
          <p:cNvPr id="180" name="Google Shape;180;p97"/>
          <p:cNvSpPr txBox="1"/>
          <p:nvPr>
            <p:ph idx="1" type="body"/>
          </p:nvPr>
        </p:nvSpPr>
        <p:spPr>
          <a:xfrm>
            <a:off x="754063" y="4330595"/>
            <a:ext cx="4308600" cy="460800"/>
          </a:xfrm>
          <a:prstGeom prst="rect">
            <a:avLst/>
          </a:prstGeom>
          <a:noFill/>
          <a:ln>
            <a:noFill/>
          </a:ln>
        </p:spPr>
        <p:txBody>
          <a:bodyPr anchorCtr="0" anchor="t" bIns="0" lIns="0" spcFirstLastPara="1" rIns="91425" wrap="square" tIns="0">
            <a:noAutofit/>
          </a:bodyPr>
          <a:lstStyle>
            <a:lvl1pPr indent="-228600" lvl="0" marL="457200" algn="l">
              <a:lnSpc>
                <a:spcPct val="138888"/>
              </a:lnSpc>
              <a:spcBef>
                <a:spcPts val="0"/>
              </a:spcBef>
              <a:spcAft>
                <a:spcPts val="0"/>
              </a:spcAft>
              <a:buSzPts val="1800"/>
              <a:buNone/>
              <a:defRPr sz="1800">
                <a:solidFill>
                  <a:schemeClr val="dk2"/>
                </a:solidFill>
                <a:latin typeface="Montserrat"/>
                <a:ea typeface="Montserrat"/>
                <a:cs typeface="Montserrat"/>
                <a:sym typeface="Montserrat"/>
              </a:defRPr>
            </a:lvl1pPr>
            <a:lvl2pPr indent="-228600" lvl="1" marL="914400" algn="l">
              <a:lnSpc>
                <a:spcPct val="130000"/>
              </a:lnSpc>
              <a:spcBef>
                <a:spcPts val="500"/>
              </a:spcBef>
              <a:spcAft>
                <a:spcPts val="0"/>
              </a:spcAft>
              <a:buSzPts val="1800"/>
              <a:buNone/>
              <a:defRPr sz="1800">
                <a:solidFill>
                  <a:schemeClr val="dk2"/>
                </a:solidFill>
                <a:latin typeface="Montserrat"/>
                <a:ea typeface="Montserrat"/>
                <a:cs typeface="Montserrat"/>
                <a:sym typeface="Montserrat"/>
              </a:defRPr>
            </a:lvl2pPr>
            <a:lvl3pPr indent="-228600" lvl="2" marL="1371600" algn="l">
              <a:lnSpc>
                <a:spcPct val="130000"/>
              </a:lnSpc>
              <a:spcBef>
                <a:spcPts val="500"/>
              </a:spcBef>
              <a:spcAft>
                <a:spcPts val="0"/>
              </a:spcAft>
              <a:buClr>
                <a:schemeClr val="dk2"/>
              </a:buClr>
              <a:buSzPts val="1800"/>
              <a:buNone/>
              <a:defRPr sz="1800">
                <a:solidFill>
                  <a:schemeClr val="dk2"/>
                </a:solidFill>
                <a:latin typeface="Montserrat"/>
                <a:ea typeface="Montserrat"/>
                <a:cs typeface="Montserrat"/>
                <a:sym typeface="Montserrat"/>
              </a:defRPr>
            </a:lvl3pPr>
            <a:lvl4pPr indent="-228600" lvl="3" marL="1828800" algn="l">
              <a:lnSpc>
                <a:spcPct val="130000"/>
              </a:lnSpc>
              <a:spcBef>
                <a:spcPts val="500"/>
              </a:spcBef>
              <a:spcAft>
                <a:spcPts val="0"/>
              </a:spcAft>
              <a:buClr>
                <a:schemeClr val="dk2"/>
              </a:buClr>
              <a:buSzPts val="1800"/>
              <a:buNone/>
              <a:defRPr sz="1800">
                <a:solidFill>
                  <a:schemeClr val="dk2"/>
                </a:solidFill>
                <a:latin typeface="Montserrat"/>
                <a:ea typeface="Montserrat"/>
                <a:cs typeface="Montserrat"/>
                <a:sym typeface="Montserrat"/>
              </a:defRPr>
            </a:lvl4pPr>
            <a:lvl5pPr indent="-228600" lvl="4" marL="2286000" algn="l">
              <a:lnSpc>
                <a:spcPct val="130000"/>
              </a:lnSpc>
              <a:spcBef>
                <a:spcPts val="500"/>
              </a:spcBef>
              <a:spcAft>
                <a:spcPts val="0"/>
              </a:spcAft>
              <a:buClr>
                <a:schemeClr val="dk2"/>
              </a:buClr>
              <a:buSzPts val="1800"/>
              <a:buNone/>
              <a:defRPr sz="1800">
                <a:solidFill>
                  <a:schemeClr val="dk2"/>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 name="Google Shape;181;p97"/>
          <p:cNvSpPr txBox="1"/>
          <p:nvPr/>
        </p:nvSpPr>
        <p:spPr>
          <a:xfrm>
            <a:off x="754063" y="3255950"/>
            <a:ext cx="4308600" cy="10773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2"/>
                </a:solidFill>
                <a:latin typeface="Montserrat"/>
                <a:ea typeface="Montserrat"/>
                <a:cs typeface="Montserrat"/>
                <a:sym typeface="Montserrat"/>
              </a:rPr>
              <a:t>8484 Georgia Avenue, Suite 620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800"/>
              <a:buFont typeface="Arial"/>
              <a:buNone/>
            </a:pPr>
            <a:r>
              <a:rPr b="0" i="0" lang="en-US" sz="1800" u="none" cap="none" strike="noStrike">
                <a:solidFill>
                  <a:schemeClr val="dk2"/>
                </a:solidFill>
                <a:latin typeface="Montserrat"/>
                <a:ea typeface="Montserrat"/>
                <a:cs typeface="Montserrat"/>
                <a:sym typeface="Montserrat"/>
              </a:rPr>
              <a:t>Silver Spring MD 20910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800"/>
              <a:buFont typeface="Arial"/>
              <a:buNone/>
            </a:pPr>
            <a:r>
              <a:rPr b="0" i="0" lang="en-US" sz="1800" u="sng" cap="none" strike="noStrike">
                <a:solidFill>
                  <a:schemeClr val="dk2"/>
                </a:solidFill>
                <a:latin typeface="Montserrat"/>
                <a:ea typeface="Montserrat"/>
                <a:cs typeface="Montserrat"/>
                <a:sym typeface="Montserrat"/>
                <a:hlinkClick r:id="rId6">
                  <a:extLst>
                    <a:ext uri="{A12FA001-AC4F-418D-AE19-62706E023703}">
                      <ahyp:hlinkClr val="tx"/>
                    </a:ext>
                  </a:extLst>
                </a:hlinkClick>
              </a:rPr>
              <a:t>https://careertech.org/</a:t>
            </a:r>
            <a:endParaRPr b="0" i="0" sz="1800" u="none" cap="none" strike="noStrike">
              <a:solidFill>
                <a:schemeClr val="dk1"/>
              </a:solidFill>
              <a:latin typeface="Montserrat Medium"/>
              <a:ea typeface="Montserrat Medium"/>
              <a:cs typeface="Montserrat Medium"/>
              <a:sym typeface="Montserrat Medium"/>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et our Team">
  <p:cSld name="Meet our Team">
    <p:spTree>
      <p:nvGrpSpPr>
        <p:cNvPr id="182" name="Shape 182"/>
        <p:cNvGrpSpPr/>
        <p:nvPr/>
      </p:nvGrpSpPr>
      <p:grpSpPr>
        <a:xfrm>
          <a:off x="0" y="0"/>
          <a:ext cx="0" cy="0"/>
          <a:chOff x="0" y="0"/>
          <a:chExt cx="0" cy="0"/>
        </a:xfrm>
      </p:grpSpPr>
      <p:sp>
        <p:nvSpPr>
          <p:cNvPr id="183" name="Google Shape;183;p70"/>
          <p:cNvSpPr/>
          <p:nvPr>
            <p:ph idx="2" type="pic"/>
          </p:nvPr>
        </p:nvSpPr>
        <p:spPr>
          <a:xfrm>
            <a:off x="1426991" y="1769179"/>
            <a:ext cx="1801800" cy="1801500"/>
          </a:xfrm>
          <a:prstGeom prst="rect">
            <a:avLst/>
          </a:prstGeom>
          <a:solidFill>
            <a:srgbClr val="F2F2F2"/>
          </a:solidFill>
          <a:ln>
            <a:noFill/>
          </a:ln>
        </p:spPr>
      </p:sp>
      <p:sp>
        <p:nvSpPr>
          <p:cNvPr id="184" name="Google Shape;184;p70"/>
          <p:cNvSpPr/>
          <p:nvPr>
            <p:ph idx="3" type="pic"/>
          </p:nvPr>
        </p:nvSpPr>
        <p:spPr>
          <a:xfrm>
            <a:off x="6470303" y="1769179"/>
            <a:ext cx="1801800" cy="1801500"/>
          </a:xfrm>
          <a:prstGeom prst="rect">
            <a:avLst/>
          </a:prstGeom>
          <a:solidFill>
            <a:srgbClr val="F2F2F2"/>
          </a:solidFill>
          <a:ln>
            <a:noFill/>
          </a:ln>
        </p:spPr>
      </p:sp>
      <p:sp>
        <p:nvSpPr>
          <p:cNvPr id="185" name="Google Shape;185;p70"/>
          <p:cNvSpPr/>
          <p:nvPr>
            <p:ph idx="4" type="pic"/>
          </p:nvPr>
        </p:nvSpPr>
        <p:spPr>
          <a:xfrm>
            <a:off x="1426991" y="4062309"/>
            <a:ext cx="1801800" cy="1801500"/>
          </a:xfrm>
          <a:prstGeom prst="rect">
            <a:avLst/>
          </a:prstGeom>
          <a:solidFill>
            <a:srgbClr val="F2F2F2"/>
          </a:solidFill>
          <a:ln>
            <a:noFill/>
          </a:ln>
        </p:spPr>
      </p:sp>
      <p:sp>
        <p:nvSpPr>
          <p:cNvPr id="186" name="Google Shape;186;p70"/>
          <p:cNvSpPr/>
          <p:nvPr>
            <p:ph idx="5" type="pic"/>
          </p:nvPr>
        </p:nvSpPr>
        <p:spPr>
          <a:xfrm>
            <a:off x="6470302" y="4062309"/>
            <a:ext cx="1801800" cy="1801500"/>
          </a:xfrm>
          <a:prstGeom prst="rect">
            <a:avLst/>
          </a:prstGeom>
          <a:solidFill>
            <a:srgbClr val="F2F2F2"/>
          </a:solidFill>
          <a:ln>
            <a:noFill/>
          </a:ln>
        </p:spPr>
      </p:sp>
      <p:sp>
        <p:nvSpPr>
          <p:cNvPr id="187" name="Google Shape;187;p70"/>
          <p:cNvSpPr txBox="1"/>
          <p:nvPr>
            <p:ph type="title"/>
          </p:nvPr>
        </p:nvSpPr>
        <p:spPr>
          <a:xfrm>
            <a:off x="1498426" y="468254"/>
            <a:ext cx="9195000" cy="762000"/>
          </a:xfrm>
          <a:prstGeom prst="rect">
            <a:avLst/>
          </a:prstGeom>
          <a:noFill/>
          <a:ln>
            <a:noFill/>
          </a:ln>
        </p:spPr>
        <p:txBody>
          <a:bodyPr anchorCtr="0" anchor="ctr" bIns="0" lIns="0" spcFirstLastPara="1" rIns="0" wrap="square" tIns="91425">
            <a:normAutofit/>
          </a:bodyPr>
          <a:lstStyle>
            <a:lvl1pPr lvl="0" algn="ctr">
              <a:lnSpc>
                <a:spcPct val="90000"/>
              </a:lnSpc>
              <a:spcBef>
                <a:spcPts val="0"/>
              </a:spcBef>
              <a:spcAft>
                <a:spcPts val="0"/>
              </a:spcAft>
              <a:buClr>
                <a:schemeClr val="lt1"/>
              </a:buClr>
              <a:buSzPts val="2800"/>
              <a:buFont typeface="Montserrat"/>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orient="horz" pos="4320">
          <p15:clr>
            <a:srgbClr val="FBAE40"/>
          </p15:clr>
        </p15:guide>
        <p15:guide id="2" pos="767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8" name="Shape 18"/>
        <p:cNvGrpSpPr/>
        <p:nvPr/>
      </p:nvGrpSpPr>
      <p:grpSpPr>
        <a:xfrm>
          <a:off x="0" y="0"/>
          <a:ext cx="0" cy="0"/>
          <a:chOff x="0" y="0"/>
          <a:chExt cx="0" cy="0"/>
        </a:xfrm>
      </p:grpSpPr>
      <p:sp>
        <p:nvSpPr>
          <p:cNvPr id="19" name="Google Shape;19;p94"/>
          <p:cNvSpPr txBox="1"/>
          <p:nvPr>
            <p:ph type="title"/>
          </p:nvPr>
        </p:nvSpPr>
        <p:spPr>
          <a:xfrm>
            <a:off x="1498426" y="468254"/>
            <a:ext cx="9195000" cy="762000"/>
          </a:xfrm>
          <a:prstGeom prst="rect">
            <a:avLst/>
          </a:prstGeom>
          <a:noFill/>
          <a:ln>
            <a:noFill/>
          </a:ln>
        </p:spPr>
        <p:txBody>
          <a:bodyPr anchorCtr="0" anchor="ctr" bIns="0" lIns="0" spcFirstLastPara="1" rIns="0" wrap="square" tIns="91425">
            <a:normAutofit/>
          </a:bodyPr>
          <a:lstStyle>
            <a:lvl1pPr lvl="0" algn="ctr">
              <a:lnSpc>
                <a:spcPct val="90000"/>
              </a:lnSpc>
              <a:spcBef>
                <a:spcPts val="0"/>
              </a:spcBef>
              <a:spcAft>
                <a:spcPts val="0"/>
              </a:spcAft>
              <a:buClr>
                <a:schemeClr val="lt1"/>
              </a:buClr>
              <a:buSzPts val="2800"/>
              <a:buFont typeface="Montserrat"/>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94"/>
          <p:cNvSpPr txBox="1"/>
          <p:nvPr>
            <p:ph idx="1" type="body"/>
          </p:nvPr>
        </p:nvSpPr>
        <p:spPr>
          <a:xfrm>
            <a:off x="838200" y="1524000"/>
            <a:ext cx="5181600" cy="45720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 name="Google Shape;21;p94"/>
          <p:cNvSpPr txBox="1"/>
          <p:nvPr>
            <p:ph idx="2" type="body"/>
          </p:nvPr>
        </p:nvSpPr>
        <p:spPr>
          <a:xfrm>
            <a:off x="6172200" y="1524000"/>
            <a:ext cx="5181600" cy="45720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188" name="Shape 188"/>
        <p:cNvGrpSpPr/>
        <p:nvPr/>
      </p:nvGrpSpPr>
      <p:grpSpPr>
        <a:xfrm>
          <a:off x="0" y="0"/>
          <a:ext cx="0" cy="0"/>
          <a:chOff x="0" y="0"/>
          <a:chExt cx="0" cy="0"/>
        </a:xfrm>
      </p:grpSpPr>
      <p:sp>
        <p:nvSpPr>
          <p:cNvPr id="189" name="Google Shape;189;p71"/>
          <p:cNvSpPr txBox="1"/>
          <p:nvPr>
            <p:ph type="title"/>
          </p:nvPr>
        </p:nvSpPr>
        <p:spPr>
          <a:xfrm>
            <a:off x="1498426" y="468254"/>
            <a:ext cx="9195000" cy="762000"/>
          </a:xfrm>
          <a:prstGeom prst="rect">
            <a:avLst/>
          </a:prstGeom>
          <a:noFill/>
          <a:ln>
            <a:noFill/>
          </a:ln>
        </p:spPr>
        <p:txBody>
          <a:bodyPr anchorCtr="0" anchor="ctr" bIns="0" lIns="0" spcFirstLastPara="1" rIns="0" wrap="square" tIns="91425">
            <a:normAutofit/>
          </a:bodyPr>
          <a:lstStyle>
            <a:lvl1pPr lvl="0" algn="ctr">
              <a:lnSpc>
                <a:spcPct val="90000"/>
              </a:lnSpc>
              <a:spcBef>
                <a:spcPts val="0"/>
              </a:spcBef>
              <a:spcAft>
                <a:spcPts val="0"/>
              </a:spcAft>
              <a:buClr>
                <a:schemeClr val="lt1"/>
              </a:buClr>
              <a:buSzPts val="2800"/>
              <a:buFont typeface="Montserrat"/>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0" name="Google Shape;190;p71"/>
          <p:cNvSpPr/>
          <p:nvPr>
            <p:ph idx="2" type="pic"/>
          </p:nvPr>
        </p:nvSpPr>
        <p:spPr>
          <a:xfrm>
            <a:off x="7259027" y="1499191"/>
            <a:ext cx="4065600" cy="2206500"/>
          </a:xfrm>
          <a:prstGeom prst="rect">
            <a:avLst/>
          </a:prstGeom>
          <a:noFill/>
          <a:ln>
            <a:noFill/>
          </a:ln>
        </p:spPr>
      </p:sp>
      <p:sp>
        <p:nvSpPr>
          <p:cNvPr id="191" name="Google Shape;191;p71"/>
          <p:cNvSpPr/>
          <p:nvPr/>
        </p:nvSpPr>
        <p:spPr>
          <a:xfrm>
            <a:off x="1116614" y="1499191"/>
            <a:ext cx="5833200" cy="2206500"/>
          </a:xfrm>
          <a:prstGeom prst="rect">
            <a:avLst/>
          </a:prstGeom>
          <a:solidFill>
            <a:srgbClr val="D8D8D8">
              <a:alpha val="23529"/>
            </a:srgbClr>
          </a:solidFill>
          <a:ln>
            <a:noFill/>
          </a:ln>
        </p:spPr>
        <p:txBody>
          <a:bodyPr anchorCtr="0" anchor="ctr" bIns="45700" lIns="17125" spcFirstLastPara="1" rIns="17125" wrap="square" tIns="45700">
            <a:noAutofit/>
          </a:bodyPr>
          <a:lstStyle/>
          <a:p>
            <a:pPr indent="0" lvl="0" marL="0" marR="0" rtl="0" algn="ctr">
              <a:lnSpc>
                <a:spcPct val="100000"/>
              </a:lnSpc>
              <a:spcBef>
                <a:spcPts val="0"/>
              </a:spcBef>
              <a:spcAft>
                <a:spcPts val="0"/>
              </a:spcAft>
              <a:buClr>
                <a:srgbClr val="000000"/>
              </a:buClr>
              <a:buSzPts val="253"/>
              <a:buFont typeface="Arial"/>
              <a:buNone/>
            </a:pPr>
            <a:r>
              <a:t/>
            </a:r>
            <a:endParaRPr b="0" i="0" sz="253" u="none" cap="none" strike="noStrike">
              <a:solidFill>
                <a:schemeClr val="dk1"/>
              </a:solidFill>
              <a:latin typeface="Montserrat Medium"/>
              <a:ea typeface="Montserrat Medium"/>
              <a:cs typeface="Montserrat Medium"/>
              <a:sym typeface="Montserrat Medium"/>
            </a:endParaRPr>
          </a:p>
        </p:txBody>
      </p:sp>
      <p:sp>
        <p:nvSpPr>
          <p:cNvPr id="192" name="Google Shape;192;p71"/>
          <p:cNvSpPr/>
          <p:nvPr>
            <p:ph idx="3" type="pic"/>
          </p:nvPr>
        </p:nvSpPr>
        <p:spPr>
          <a:xfrm>
            <a:off x="1116614" y="3947019"/>
            <a:ext cx="3209100" cy="2206500"/>
          </a:xfrm>
          <a:prstGeom prst="rect">
            <a:avLst/>
          </a:prstGeom>
          <a:noFill/>
          <a:ln>
            <a:noFill/>
          </a:ln>
        </p:spPr>
      </p:sp>
      <p:sp>
        <p:nvSpPr>
          <p:cNvPr id="193" name="Google Shape;193;p71"/>
          <p:cNvSpPr/>
          <p:nvPr>
            <p:ph idx="4" type="pic"/>
          </p:nvPr>
        </p:nvSpPr>
        <p:spPr>
          <a:xfrm>
            <a:off x="4616108" y="3947019"/>
            <a:ext cx="3209100" cy="2206500"/>
          </a:xfrm>
          <a:prstGeom prst="rect">
            <a:avLst/>
          </a:prstGeom>
          <a:noFill/>
          <a:ln>
            <a:noFill/>
          </a:ln>
        </p:spPr>
      </p:sp>
      <p:sp>
        <p:nvSpPr>
          <p:cNvPr id="194" name="Google Shape;194;p71"/>
          <p:cNvSpPr/>
          <p:nvPr>
            <p:ph idx="5" type="pic"/>
          </p:nvPr>
        </p:nvSpPr>
        <p:spPr>
          <a:xfrm>
            <a:off x="8115602" y="3947019"/>
            <a:ext cx="3209100" cy="2206500"/>
          </a:xfrm>
          <a:prstGeom prst="rect">
            <a:avLst/>
          </a:prstGeom>
          <a:noFill/>
          <a:ln>
            <a:noFill/>
          </a:ln>
        </p:spPr>
      </p:sp>
      <p:sp>
        <p:nvSpPr>
          <p:cNvPr id="195" name="Google Shape;195;p71"/>
          <p:cNvSpPr txBox="1"/>
          <p:nvPr>
            <p:ph idx="1" type="body"/>
          </p:nvPr>
        </p:nvSpPr>
        <p:spPr>
          <a:xfrm>
            <a:off x="1296988" y="1724588"/>
            <a:ext cx="5425200" cy="4602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SzPts val="1600"/>
              <a:buNone/>
              <a:defRPr b="1" i="0" sz="1600">
                <a:solidFill>
                  <a:schemeClr val="accent1"/>
                </a:solidFill>
                <a:latin typeface="Montserrat"/>
                <a:ea typeface="Montserrat"/>
                <a:cs typeface="Montserrat"/>
                <a:sym typeface="Montserrat"/>
              </a:defRPr>
            </a:lvl1pPr>
            <a:lvl2pPr indent="-228600" lvl="1" marL="914400" algn="l">
              <a:lnSpc>
                <a:spcPct val="90000"/>
              </a:lnSpc>
              <a:spcBef>
                <a:spcPts val="500"/>
              </a:spcBef>
              <a:spcAft>
                <a:spcPts val="0"/>
              </a:spcAft>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96" name="Google Shape;196;p71"/>
          <p:cNvSpPr txBox="1"/>
          <p:nvPr>
            <p:ph idx="6" type="body"/>
          </p:nvPr>
        </p:nvSpPr>
        <p:spPr>
          <a:xfrm>
            <a:off x="1296988" y="2397998"/>
            <a:ext cx="5425200" cy="10311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sz="1800"/>
            </a:lvl1pPr>
            <a:lvl2pPr indent="-342900" lvl="1" marL="914400" algn="l">
              <a:lnSpc>
                <a:spcPct val="100000"/>
              </a:lnSpc>
              <a:spcBef>
                <a:spcPts val="500"/>
              </a:spcBef>
              <a:spcAft>
                <a:spcPts val="0"/>
              </a:spcAft>
              <a:buSzPts val="1800"/>
              <a:buChar char="•"/>
              <a:defRPr sz="1800"/>
            </a:lvl2pPr>
            <a:lvl3pPr indent="-330200" lvl="2" marL="1371600" algn="l">
              <a:lnSpc>
                <a:spcPct val="100000"/>
              </a:lnSpc>
              <a:spcBef>
                <a:spcPts val="500"/>
              </a:spcBef>
              <a:spcAft>
                <a:spcPts val="0"/>
              </a:spcAft>
              <a:buClr>
                <a:schemeClr val="dk1"/>
              </a:buClr>
              <a:buSzPts val="1600"/>
              <a:buChar char="•"/>
              <a:defRPr sz="1600"/>
            </a:lvl3pPr>
            <a:lvl4pPr indent="-317500" lvl="3" marL="1828800" algn="l">
              <a:lnSpc>
                <a:spcPct val="100000"/>
              </a:lnSpc>
              <a:spcBef>
                <a:spcPts val="500"/>
              </a:spcBef>
              <a:spcAft>
                <a:spcPts val="0"/>
              </a:spcAft>
              <a:buClr>
                <a:schemeClr val="dk1"/>
              </a:buClr>
              <a:buSzPts val="1400"/>
              <a:buChar char="•"/>
              <a:defRPr sz="1400"/>
            </a:lvl4pPr>
            <a:lvl5pPr indent="-317500" lvl="4" marL="2286000" algn="l">
              <a:lnSpc>
                <a:spcPct val="100000"/>
              </a:lnSpc>
              <a:spcBef>
                <a:spcPts val="500"/>
              </a:spcBef>
              <a:spcAft>
                <a:spcPts val="0"/>
              </a:spcAft>
              <a:buClr>
                <a:schemeClr val="dk1"/>
              </a:buClr>
              <a:buSzPts val="1400"/>
              <a:buChar char="•"/>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ection Header" showMasterSp="0">
  <p:cSld name="4_Section Header">
    <p:spTree>
      <p:nvGrpSpPr>
        <p:cNvPr id="197" name="Shape 197"/>
        <p:cNvGrpSpPr/>
        <p:nvPr/>
      </p:nvGrpSpPr>
      <p:grpSpPr>
        <a:xfrm>
          <a:off x="0" y="0"/>
          <a:ext cx="0" cy="0"/>
          <a:chOff x="0" y="0"/>
          <a:chExt cx="0" cy="0"/>
        </a:xfrm>
      </p:grpSpPr>
      <p:sp>
        <p:nvSpPr>
          <p:cNvPr id="198" name="Google Shape;198;p73"/>
          <p:cNvSpPr/>
          <p:nvPr>
            <p:ph idx="2" type="pic"/>
          </p:nvPr>
        </p:nvSpPr>
        <p:spPr>
          <a:xfrm>
            <a:off x="0" y="0"/>
            <a:ext cx="12192000" cy="6858000"/>
          </a:xfrm>
          <a:prstGeom prst="rect">
            <a:avLst/>
          </a:prstGeom>
          <a:noFill/>
          <a:ln>
            <a:noFill/>
          </a:ln>
        </p:spPr>
      </p:sp>
      <p:sp>
        <p:nvSpPr>
          <p:cNvPr id="199" name="Google Shape;199;p73"/>
          <p:cNvSpPr/>
          <p:nvPr/>
        </p:nvSpPr>
        <p:spPr>
          <a:xfrm>
            <a:off x="6787650" y="0"/>
            <a:ext cx="4606800" cy="6858000"/>
          </a:xfrm>
          <a:prstGeom prst="rect">
            <a:avLst/>
          </a:prstGeom>
          <a:solidFill>
            <a:schemeClr val="accen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Medium"/>
              <a:ea typeface="Montserrat Medium"/>
              <a:cs typeface="Montserrat Medium"/>
              <a:sym typeface="Montserrat Medium"/>
            </a:endParaRPr>
          </a:p>
        </p:txBody>
      </p:sp>
      <p:sp>
        <p:nvSpPr>
          <p:cNvPr id="200" name="Google Shape;200;p73"/>
          <p:cNvSpPr txBox="1"/>
          <p:nvPr>
            <p:ph idx="1" type="body"/>
          </p:nvPr>
        </p:nvSpPr>
        <p:spPr>
          <a:xfrm>
            <a:off x="7002503" y="5334736"/>
            <a:ext cx="4143300" cy="5154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2000"/>
              <a:buNone/>
              <a:defRPr sz="2000">
                <a:solidFill>
                  <a:schemeClr val="lt1"/>
                </a:solidFill>
              </a:defRPr>
            </a:lvl1pPr>
            <a:lvl2pPr indent="-228600" lvl="1" marL="914400" algn="l">
              <a:lnSpc>
                <a:spcPct val="90000"/>
              </a:lnSpc>
              <a:spcBef>
                <a:spcPts val="500"/>
              </a:spcBef>
              <a:spcAft>
                <a:spcPts val="0"/>
              </a:spcAft>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01" name="Google Shape;201;p73"/>
          <p:cNvSpPr txBox="1"/>
          <p:nvPr>
            <p:ph type="title"/>
          </p:nvPr>
        </p:nvSpPr>
        <p:spPr>
          <a:xfrm>
            <a:off x="7002503" y="2626002"/>
            <a:ext cx="4143300" cy="2434800"/>
          </a:xfrm>
          <a:prstGeom prst="rect">
            <a:avLst/>
          </a:prstGeom>
          <a:noFill/>
          <a:ln>
            <a:noFill/>
          </a:ln>
        </p:spPr>
        <p:txBody>
          <a:bodyPr anchorCtr="0" anchor="b" bIns="0" lIns="0" spcFirstLastPara="1" rIns="0" wrap="square" tIns="91425">
            <a:normAutofit/>
          </a:bodyPr>
          <a:lstStyle>
            <a:lvl1pPr lvl="0" algn="l">
              <a:lnSpc>
                <a:spcPct val="90000"/>
              </a:lnSpc>
              <a:spcBef>
                <a:spcPts val="0"/>
              </a:spcBef>
              <a:spcAft>
                <a:spcPts val="0"/>
              </a:spcAft>
              <a:buClr>
                <a:schemeClr val="lt1"/>
              </a:buClr>
              <a:buSzPts val="4000"/>
              <a:buFont typeface="Montserrat"/>
              <a:buNone/>
              <a:defRPr b="1" i="0" sz="400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202" name="Google Shape;202;p73"/>
          <p:cNvGrpSpPr/>
          <p:nvPr/>
        </p:nvGrpSpPr>
        <p:grpSpPr>
          <a:xfrm>
            <a:off x="6105174" y="1184815"/>
            <a:ext cx="1265468" cy="1167683"/>
            <a:chOff x="6105174" y="1184815"/>
            <a:chExt cx="1265468" cy="1167683"/>
          </a:xfrm>
        </p:grpSpPr>
        <p:sp>
          <p:nvSpPr>
            <p:cNvPr id="203" name="Google Shape;203;p73"/>
            <p:cNvSpPr/>
            <p:nvPr/>
          </p:nvSpPr>
          <p:spPr>
            <a:xfrm>
              <a:off x="6105174" y="1184815"/>
              <a:ext cx="811051" cy="1167683"/>
            </a:xfrm>
            <a:custGeom>
              <a:rect b="b" l="l" r="r" t="t"/>
              <a:pathLst>
                <a:path extrusionOk="0" h="1167683" w="811051">
                  <a:moveTo>
                    <a:pt x="0" y="0"/>
                  </a:moveTo>
                  <a:lnTo>
                    <a:pt x="615478" y="586718"/>
                  </a:lnTo>
                  <a:lnTo>
                    <a:pt x="0" y="1167684"/>
                  </a:lnTo>
                  <a:lnTo>
                    <a:pt x="811051" y="586718"/>
                  </a:lnTo>
                  <a:lnTo>
                    <a:pt x="0" y="0"/>
                  </a:lnTo>
                  <a:close/>
                </a:path>
              </a:pathLst>
            </a:custGeom>
            <a:solidFill>
              <a:srgbClr val="F5832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sp>
          <p:nvSpPr>
            <p:cNvPr id="204" name="Google Shape;204;p73"/>
            <p:cNvSpPr/>
            <p:nvPr/>
          </p:nvSpPr>
          <p:spPr>
            <a:xfrm>
              <a:off x="6335259" y="1248088"/>
              <a:ext cx="816801" cy="1041135"/>
            </a:xfrm>
            <a:custGeom>
              <a:rect b="b" l="l" r="r" t="t"/>
              <a:pathLst>
                <a:path extrusionOk="0" h="1041135" w="816801">
                  <a:moveTo>
                    <a:pt x="0" y="0"/>
                  </a:moveTo>
                  <a:lnTo>
                    <a:pt x="816802" y="523445"/>
                  </a:lnTo>
                  <a:lnTo>
                    <a:pt x="17255" y="1041136"/>
                  </a:lnTo>
                  <a:lnTo>
                    <a:pt x="621230" y="523445"/>
                  </a:lnTo>
                  <a:lnTo>
                    <a:pt x="0" y="0"/>
                  </a:lnTo>
                  <a:close/>
                </a:path>
              </a:pathLst>
            </a:custGeom>
            <a:solidFill>
              <a:srgbClr val="A4C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sp>
          <p:nvSpPr>
            <p:cNvPr id="205" name="Google Shape;205;p73"/>
            <p:cNvSpPr/>
            <p:nvPr/>
          </p:nvSpPr>
          <p:spPr>
            <a:xfrm>
              <a:off x="6709147" y="1391891"/>
              <a:ext cx="661495" cy="753529"/>
            </a:xfrm>
            <a:custGeom>
              <a:rect b="b" l="l" r="r" t="t"/>
              <a:pathLst>
                <a:path extrusionOk="0" h="753529" w="661495">
                  <a:moveTo>
                    <a:pt x="0" y="0"/>
                  </a:moveTo>
                  <a:lnTo>
                    <a:pt x="661495" y="379642"/>
                  </a:lnTo>
                  <a:lnTo>
                    <a:pt x="5752" y="753530"/>
                  </a:lnTo>
                  <a:lnTo>
                    <a:pt x="500436" y="379642"/>
                  </a:lnTo>
                  <a:lnTo>
                    <a:pt x="0" y="0"/>
                  </a:lnTo>
                  <a:close/>
                </a:path>
              </a:pathLst>
            </a:custGeom>
            <a:solidFill>
              <a:srgbClr val="00ABB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gr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Header" type="secHead">
  <p:cSld name="SECTION_HEADER">
    <p:spTree>
      <p:nvGrpSpPr>
        <p:cNvPr id="206" name="Shape 206"/>
        <p:cNvGrpSpPr/>
        <p:nvPr/>
      </p:nvGrpSpPr>
      <p:grpSpPr>
        <a:xfrm>
          <a:off x="0" y="0"/>
          <a:ext cx="0" cy="0"/>
          <a:chOff x="0" y="0"/>
          <a:chExt cx="0" cy="0"/>
        </a:xfrm>
      </p:grpSpPr>
      <p:pic>
        <p:nvPicPr>
          <p:cNvPr id="207" name="Google Shape;207;p74"/>
          <p:cNvPicPr preferRelativeResize="0"/>
          <p:nvPr/>
        </p:nvPicPr>
        <p:blipFill rotWithShape="1">
          <a:blip r:embed="rId2">
            <a:alphaModFix/>
          </a:blip>
          <a:srcRect b="0" l="0" r="0" t="0"/>
          <a:stretch/>
        </p:blipFill>
        <p:spPr>
          <a:xfrm>
            <a:off x="0" y="0"/>
            <a:ext cx="12192000" cy="5962651"/>
          </a:xfrm>
          <a:prstGeom prst="rect">
            <a:avLst/>
          </a:prstGeom>
          <a:noFill/>
          <a:ln>
            <a:noFill/>
          </a:ln>
        </p:spPr>
      </p:pic>
      <p:pic>
        <p:nvPicPr>
          <p:cNvPr id="208" name="Google Shape;208;p74"/>
          <p:cNvPicPr preferRelativeResize="0"/>
          <p:nvPr/>
        </p:nvPicPr>
        <p:blipFill rotWithShape="1">
          <a:blip r:embed="rId3">
            <a:alphaModFix/>
          </a:blip>
          <a:srcRect b="0" l="0" r="0" t="0"/>
          <a:stretch/>
        </p:blipFill>
        <p:spPr>
          <a:xfrm>
            <a:off x="0" y="5962650"/>
            <a:ext cx="12192000" cy="895350"/>
          </a:xfrm>
          <a:prstGeom prst="rect">
            <a:avLst/>
          </a:prstGeom>
          <a:noFill/>
          <a:ln>
            <a:noFill/>
          </a:ln>
        </p:spPr>
      </p:pic>
      <p:pic>
        <p:nvPicPr>
          <p:cNvPr id="209" name="Google Shape;209;p74"/>
          <p:cNvPicPr preferRelativeResize="0"/>
          <p:nvPr/>
        </p:nvPicPr>
        <p:blipFill rotWithShape="1">
          <a:blip r:embed="rId4">
            <a:alphaModFix/>
          </a:blip>
          <a:srcRect b="0" l="0" r="0" t="0"/>
          <a:stretch/>
        </p:blipFill>
        <p:spPr>
          <a:xfrm>
            <a:off x="9262663" y="6127382"/>
            <a:ext cx="2496554" cy="565886"/>
          </a:xfrm>
          <a:prstGeom prst="rect">
            <a:avLst/>
          </a:prstGeom>
          <a:noFill/>
          <a:ln>
            <a:noFill/>
          </a:ln>
        </p:spPr>
      </p:pic>
      <p:sp>
        <p:nvSpPr>
          <p:cNvPr id="210" name="Google Shape;210;p74"/>
          <p:cNvSpPr txBox="1"/>
          <p:nvPr>
            <p:ph idx="1" type="body"/>
          </p:nvPr>
        </p:nvSpPr>
        <p:spPr>
          <a:xfrm>
            <a:off x="3560615" y="3935555"/>
            <a:ext cx="78420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2000"/>
              <a:buNone/>
              <a:defRPr sz="2000">
                <a:solidFill>
                  <a:schemeClr val="dk2"/>
                </a:solidFill>
              </a:defRPr>
            </a:lvl1pPr>
            <a:lvl2pPr indent="-228600" lvl="1" marL="914400" algn="l">
              <a:lnSpc>
                <a:spcPct val="90000"/>
              </a:lnSpc>
              <a:spcBef>
                <a:spcPts val="500"/>
              </a:spcBef>
              <a:spcAft>
                <a:spcPts val="0"/>
              </a:spcAft>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11" name="Google Shape;211;p74"/>
          <p:cNvSpPr txBox="1"/>
          <p:nvPr>
            <p:ph type="title"/>
          </p:nvPr>
        </p:nvSpPr>
        <p:spPr>
          <a:xfrm>
            <a:off x="3560615" y="1242865"/>
            <a:ext cx="7842000" cy="2434800"/>
          </a:xfrm>
          <a:prstGeom prst="rect">
            <a:avLst/>
          </a:prstGeom>
          <a:noFill/>
          <a:ln>
            <a:noFill/>
          </a:ln>
        </p:spPr>
        <p:txBody>
          <a:bodyPr anchorCtr="0" anchor="b" bIns="0" lIns="0" spcFirstLastPara="1" rIns="0" wrap="square" tIns="91425">
            <a:normAutofit/>
          </a:bodyPr>
          <a:lstStyle>
            <a:lvl1pPr lvl="0" algn="l">
              <a:lnSpc>
                <a:spcPct val="100000"/>
              </a:lnSpc>
              <a:spcBef>
                <a:spcPts val="0"/>
              </a:spcBef>
              <a:spcAft>
                <a:spcPts val="0"/>
              </a:spcAft>
              <a:buClr>
                <a:schemeClr val="dk1"/>
              </a:buClr>
              <a:buSzPts val="4000"/>
              <a:buFont typeface="Montserrat"/>
              <a:buNone/>
              <a:defRPr b="1" i="0" sz="400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212" name="Google Shape;212;p74"/>
          <p:cNvGrpSpPr/>
          <p:nvPr/>
        </p:nvGrpSpPr>
        <p:grpSpPr>
          <a:xfrm rot="-2642014">
            <a:off x="-2679003" y="-194943"/>
            <a:ext cx="6742006" cy="6221044"/>
            <a:chOff x="777987" y="983881"/>
            <a:chExt cx="4334688" cy="3999742"/>
          </a:xfrm>
        </p:grpSpPr>
        <p:sp>
          <p:nvSpPr>
            <p:cNvPr id="213" name="Google Shape;213;p74"/>
            <p:cNvSpPr/>
            <p:nvPr/>
          </p:nvSpPr>
          <p:spPr>
            <a:xfrm>
              <a:off x="777987" y="983881"/>
              <a:ext cx="2778145" cy="3999742"/>
            </a:xfrm>
            <a:custGeom>
              <a:rect b="b" l="l" r="r" t="t"/>
              <a:pathLst>
                <a:path extrusionOk="0" h="3999742" w="2778145">
                  <a:moveTo>
                    <a:pt x="0" y="0"/>
                  </a:moveTo>
                  <a:lnTo>
                    <a:pt x="2108236" y="2009723"/>
                  </a:lnTo>
                  <a:lnTo>
                    <a:pt x="0" y="3999743"/>
                  </a:lnTo>
                  <a:lnTo>
                    <a:pt x="2778145" y="2009723"/>
                  </a:lnTo>
                  <a:lnTo>
                    <a:pt x="0" y="0"/>
                  </a:lnTo>
                  <a:close/>
                </a:path>
              </a:pathLst>
            </a:custGeom>
            <a:solidFill>
              <a:schemeClr val="lt1">
                <a:alpha val="73333"/>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sp>
          <p:nvSpPr>
            <p:cNvPr id="214" name="Google Shape;214;p74"/>
            <p:cNvSpPr/>
            <p:nvPr/>
          </p:nvSpPr>
          <p:spPr>
            <a:xfrm>
              <a:off x="1566113" y="1200615"/>
              <a:ext cx="2797842" cy="3566269"/>
            </a:xfrm>
            <a:custGeom>
              <a:rect b="b" l="l" r="r" t="t"/>
              <a:pathLst>
                <a:path extrusionOk="0" h="3566269" w="2797842">
                  <a:moveTo>
                    <a:pt x="0" y="0"/>
                  </a:moveTo>
                  <a:lnTo>
                    <a:pt x="2797843" y="1792988"/>
                  </a:lnTo>
                  <a:lnTo>
                    <a:pt x="59105" y="3566270"/>
                  </a:lnTo>
                  <a:lnTo>
                    <a:pt x="2127940" y="1792988"/>
                  </a:lnTo>
                  <a:lnTo>
                    <a:pt x="0" y="0"/>
                  </a:lnTo>
                  <a:close/>
                </a:path>
              </a:pathLst>
            </a:custGeom>
            <a:solidFill>
              <a:schemeClr val="lt1">
                <a:alpha val="73333"/>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sp>
          <p:nvSpPr>
            <p:cNvPr id="215" name="Google Shape;215;p74"/>
            <p:cNvSpPr/>
            <p:nvPr/>
          </p:nvSpPr>
          <p:spPr>
            <a:xfrm>
              <a:off x="2846814" y="1693192"/>
              <a:ext cx="2265861" cy="2581113"/>
            </a:xfrm>
            <a:custGeom>
              <a:rect b="b" l="l" r="r" t="t"/>
              <a:pathLst>
                <a:path extrusionOk="0" h="2581113" w="2265861">
                  <a:moveTo>
                    <a:pt x="0" y="0"/>
                  </a:moveTo>
                  <a:lnTo>
                    <a:pt x="2265861" y="1300412"/>
                  </a:lnTo>
                  <a:lnTo>
                    <a:pt x="19704" y="2581113"/>
                  </a:lnTo>
                  <a:lnTo>
                    <a:pt x="1714175" y="1300412"/>
                  </a:lnTo>
                  <a:lnTo>
                    <a:pt x="0" y="0"/>
                  </a:lnTo>
                  <a:close/>
                </a:path>
              </a:pathLst>
            </a:custGeom>
            <a:solidFill>
              <a:schemeClr val="lt1">
                <a:alpha val="73333"/>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grpSp>
      <p:sp>
        <p:nvSpPr>
          <p:cNvPr id="216" name="Google Shape;216;p74"/>
          <p:cNvSpPr txBox="1"/>
          <p:nvPr/>
        </p:nvSpPr>
        <p:spPr>
          <a:xfrm>
            <a:off x="146373" y="6287327"/>
            <a:ext cx="17934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Montserrat"/>
                <a:ea typeface="Montserrat"/>
                <a:cs typeface="Montserrat"/>
                <a:sym typeface="Montserrat"/>
              </a:rPr>
              <a:t>CAREERTECH.ORG</a:t>
            </a:r>
            <a:endParaRPr b="0" i="0" sz="1400" u="none" cap="none" strike="noStrike">
              <a:solidFill>
                <a:srgbClr val="000000"/>
              </a:solidFill>
              <a:latin typeface="Arial"/>
              <a:ea typeface="Arial"/>
              <a:cs typeface="Arial"/>
              <a:sym typeface="Arial"/>
            </a:endParaRPr>
          </a:p>
        </p:txBody>
      </p:sp>
      <p:sp>
        <p:nvSpPr>
          <p:cNvPr id="217" name="Google Shape;217;p74"/>
          <p:cNvSpPr/>
          <p:nvPr/>
        </p:nvSpPr>
        <p:spPr>
          <a:xfrm flipH="1">
            <a:off x="1885127" y="6287327"/>
            <a:ext cx="45718" cy="276998"/>
          </a:xfrm>
          <a:custGeom>
            <a:rect b="b" l="l" r="r" t="t"/>
            <a:pathLst>
              <a:path extrusionOk="0" h="568201" w="7163">
                <a:moveTo>
                  <a:pt x="0" y="0"/>
                </a:moveTo>
                <a:lnTo>
                  <a:pt x="0" y="568201"/>
                </a:lnTo>
              </a:path>
            </a:pathLst>
          </a:custGeom>
          <a:noFill/>
          <a:ln cap="flat" cmpd="sng" w="9525">
            <a:solidFill>
              <a:srgbClr val="999B9C"/>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18" name="Shape 218"/>
        <p:cNvGrpSpPr/>
        <p:nvPr/>
      </p:nvGrpSpPr>
      <p:grpSpPr>
        <a:xfrm>
          <a:off x="0" y="0"/>
          <a:ext cx="0" cy="0"/>
          <a:chOff x="0" y="0"/>
          <a:chExt cx="0" cy="0"/>
        </a:xfrm>
      </p:grpSpPr>
      <p:sp>
        <p:nvSpPr>
          <p:cNvPr id="219" name="Google Shape;219;p75"/>
          <p:cNvSpPr txBox="1"/>
          <p:nvPr>
            <p:ph type="title"/>
          </p:nvPr>
        </p:nvSpPr>
        <p:spPr>
          <a:xfrm>
            <a:off x="1498426" y="467360"/>
            <a:ext cx="9195000" cy="762000"/>
          </a:xfrm>
          <a:prstGeom prst="rect">
            <a:avLst/>
          </a:prstGeom>
          <a:noFill/>
          <a:ln>
            <a:noFill/>
          </a:ln>
        </p:spPr>
        <p:txBody>
          <a:bodyPr anchorCtr="0" anchor="ctr" bIns="0" lIns="0" spcFirstLastPara="1" rIns="0" wrap="square" tIns="91425">
            <a:normAutofit/>
          </a:bodyPr>
          <a:lstStyle>
            <a:lvl1pPr lvl="0" algn="ctr">
              <a:lnSpc>
                <a:spcPct val="90000"/>
              </a:lnSpc>
              <a:spcBef>
                <a:spcPts val="0"/>
              </a:spcBef>
              <a:spcAft>
                <a:spcPts val="0"/>
              </a:spcAft>
              <a:buClr>
                <a:schemeClr val="lt1"/>
              </a:buClr>
              <a:buSzPts val="2800"/>
              <a:buFont typeface="Montserrat"/>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0" name="Google Shape;220;p75"/>
          <p:cNvSpPr txBox="1"/>
          <p:nvPr>
            <p:ph idx="1" type="body"/>
          </p:nvPr>
        </p:nvSpPr>
        <p:spPr>
          <a:xfrm>
            <a:off x="839788" y="1524000"/>
            <a:ext cx="5157900" cy="4602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SzPts val="1600"/>
              <a:buNone/>
              <a:defRPr b="1" i="0" sz="1600">
                <a:solidFill>
                  <a:schemeClr val="accent1"/>
                </a:solidFill>
                <a:latin typeface="Montserrat"/>
                <a:ea typeface="Montserrat"/>
                <a:cs typeface="Montserrat"/>
                <a:sym typeface="Montserrat"/>
              </a:defRPr>
            </a:lvl1pPr>
            <a:lvl2pPr indent="-228600" lvl="1" marL="914400" algn="l">
              <a:lnSpc>
                <a:spcPct val="90000"/>
              </a:lnSpc>
              <a:spcBef>
                <a:spcPts val="500"/>
              </a:spcBef>
              <a:spcAft>
                <a:spcPts val="0"/>
              </a:spcAft>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21" name="Google Shape;221;p75"/>
          <p:cNvSpPr txBox="1"/>
          <p:nvPr>
            <p:ph idx="2" type="body"/>
          </p:nvPr>
        </p:nvSpPr>
        <p:spPr>
          <a:xfrm>
            <a:off x="839788" y="2197410"/>
            <a:ext cx="5157900" cy="39393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sz="1800"/>
            </a:lvl1pPr>
            <a:lvl2pPr indent="-342900" lvl="1" marL="914400" algn="l">
              <a:lnSpc>
                <a:spcPct val="100000"/>
              </a:lnSpc>
              <a:spcBef>
                <a:spcPts val="500"/>
              </a:spcBef>
              <a:spcAft>
                <a:spcPts val="0"/>
              </a:spcAft>
              <a:buSzPts val="1800"/>
              <a:buChar char="•"/>
              <a:defRPr sz="1800"/>
            </a:lvl2pPr>
            <a:lvl3pPr indent="-330200" lvl="2" marL="1371600" algn="l">
              <a:lnSpc>
                <a:spcPct val="100000"/>
              </a:lnSpc>
              <a:spcBef>
                <a:spcPts val="500"/>
              </a:spcBef>
              <a:spcAft>
                <a:spcPts val="0"/>
              </a:spcAft>
              <a:buClr>
                <a:schemeClr val="dk1"/>
              </a:buClr>
              <a:buSzPts val="1600"/>
              <a:buChar char="•"/>
              <a:defRPr sz="1600"/>
            </a:lvl3pPr>
            <a:lvl4pPr indent="-317500" lvl="3" marL="1828800" algn="l">
              <a:lnSpc>
                <a:spcPct val="100000"/>
              </a:lnSpc>
              <a:spcBef>
                <a:spcPts val="500"/>
              </a:spcBef>
              <a:spcAft>
                <a:spcPts val="0"/>
              </a:spcAft>
              <a:buClr>
                <a:schemeClr val="dk1"/>
              </a:buClr>
              <a:buSzPts val="1400"/>
              <a:buChar char="•"/>
              <a:defRPr sz="1400"/>
            </a:lvl4pPr>
            <a:lvl5pPr indent="-317500" lvl="4" marL="2286000" algn="l">
              <a:lnSpc>
                <a:spcPct val="100000"/>
              </a:lnSpc>
              <a:spcBef>
                <a:spcPts val="500"/>
              </a:spcBef>
              <a:spcAft>
                <a:spcPts val="0"/>
              </a:spcAft>
              <a:buClr>
                <a:schemeClr val="dk1"/>
              </a:buClr>
              <a:buSzPts val="1400"/>
              <a:buChar char="•"/>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2" name="Google Shape;222;p75"/>
          <p:cNvSpPr txBox="1"/>
          <p:nvPr>
            <p:ph idx="3" type="body"/>
          </p:nvPr>
        </p:nvSpPr>
        <p:spPr>
          <a:xfrm>
            <a:off x="6172200" y="1524000"/>
            <a:ext cx="5183100" cy="4602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SzPts val="1600"/>
              <a:buNone/>
              <a:defRPr b="1" i="0" sz="1600">
                <a:solidFill>
                  <a:schemeClr val="accent1"/>
                </a:solidFill>
                <a:latin typeface="Montserrat"/>
                <a:ea typeface="Montserrat"/>
                <a:cs typeface="Montserrat"/>
                <a:sym typeface="Montserrat"/>
              </a:defRPr>
            </a:lvl1pPr>
            <a:lvl2pPr indent="-228600" lvl="1" marL="914400" algn="l">
              <a:lnSpc>
                <a:spcPct val="90000"/>
              </a:lnSpc>
              <a:spcBef>
                <a:spcPts val="500"/>
              </a:spcBef>
              <a:spcAft>
                <a:spcPts val="0"/>
              </a:spcAft>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23" name="Google Shape;223;p75"/>
          <p:cNvSpPr txBox="1"/>
          <p:nvPr>
            <p:ph idx="4" type="body"/>
          </p:nvPr>
        </p:nvSpPr>
        <p:spPr>
          <a:xfrm>
            <a:off x="6172200" y="2197410"/>
            <a:ext cx="5183100" cy="3939300"/>
          </a:xfrm>
          <a:prstGeom prst="rect">
            <a:avLst/>
          </a:prstGeom>
          <a:noFill/>
          <a:ln>
            <a:noFill/>
          </a:ln>
        </p:spPr>
        <p:txBody>
          <a:bodyPr anchorCtr="0" anchor="t" bIns="45700" lIns="91425" spcFirstLastPara="1" rIns="91425" wrap="square" tIns="45700">
            <a:normAutofit/>
          </a:bodyPr>
          <a:lstStyle>
            <a:lvl1pPr indent="-355600" lvl="0" marL="457200" algn="l">
              <a:lnSpc>
                <a:spcPct val="100000"/>
              </a:lnSpc>
              <a:spcBef>
                <a:spcPts val="1000"/>
              </a:spcBef>
              <a:spcAft>
                <a:spcPts val="0"/>
              </a:spcAft>
              <a:buSzPts val="2000"/>
              <a:buChar char="•"/>
              <a:defRPr sz="2000"/>
            </a:lvl1pPr>
            <a:lvl2pPr indent="-342900" lvl="1" marL="914400" algn="l">
              <a:lnSpc>
                <a:spcPct val="100000"/>
              </a:lnSpc>
              <a:spcBef>
                <a:spcPts val="500"/>
              </a:spcBef>
              <a:spcAft>
                <a:spcPts val="0"/>
              </a:spcAft>
              <a:buSzPts val="1800"/>
              <a:buChar char="•"/>
              <a:defRPr sz="1800"/>
            </a:lvl2pPr>
            <a:lvl3pPr indent="-330200" lvl="2" marL="1371600" algn="l">
              <a:lnSpc>
                <a:spcPct val="100000"/>
              </a:lnSpc>
              <a:spcBef>
                <a:spcPts val="500"/>
              </a:spcBef>
              <a:spcAft>
                <a:spcPts val="0"/>
              </a:spcAft>
              <a:buClr>
                <a:schemeClr val="dk1"/>
              </a:buClr>
              <a:buSzPts val="1600"/>
              <a:buChar char="•"/>
              <a:defRPr sz="1600"/>
            </a:lvl3pPr>
            <a:lvl4pPr indent="-317500" lvl="3" marL="1828800" algn="l">
              <a:lnSpc>
                <a:spcPct val="100000"/>
              </a:lnSpc>
              <a:spcBef>
                <a:spcPts val="500"/>
              </a:spcBef>
              <a:spcAft>
                <a:spcPts val="0"/>
              </a:spcAft>
              <a:buClr>
                <a:schemeClr val="dk1"/>
              </a:buClr>
              <a:buSzPts val="1400"/>
              <a:buChar char="•"/>
              <a:defRPr sz="1400"/>
            </a:lvl4pPr>
            <a:lvl5pPr indent="-317500" lvl="4" marL="2286000" algn="l">
              <a:lnSpc>
                <a:spcPct val="100000"/>
              </a:lnSpc>
              <a:spcBef>
                <a:spcPts val="500"/>
              </a:spcBef>
              <a:spcAft>
                <a:spcPts val="0"/>
              </a:spcAft>
              <a:buClr>
                <a:schemeClr val="dk1"/>
              </a:buClr>
              <a:buSzPts val="1400"/>
              <a:buChar char="•"/>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224" name="Shape 224"/>
        <p:cNvGrpSpPr/>
        <p:nvPr/>
      </p:nvGrpSpPr>
      <p:grpSpPr>
        <a:xfrm>
          <a:off x="0" y="0"/>
          <a:ext cx="0" cy="0"/>
          <a:chOff x="0" y="0"/>
          <a:chExt cx="0" cy="0"/>
        </a:xfrm>
      </p:grpSpPr>
      <p:sp>
        <p:nvSpPr>
          <p:cNvPr id="225" name="Google Shape;225;p76"/>
          <p:cNvSpPr txBox="1"/>
          <p:nvPr>
            <p:ph type="title"/>
          </p:nvPr>
        </p:nvSpPr>
        <p:spPr>
          <a:xfrm>
            <a:off x="1498426" y="468254"/>
            <a:ext cx="9195000" cy="762000"/>
          </a:xfrm>
          <a:prstGeom prst="rect">
            <a:avLst/>
          </a:prstGeom>
          <a:noFill/>
          <a:ln>
            <a:noFill/>
          </a:ln>
        </p:spPr>
        <p:txBody>
          <a:bodyPr anchorCtr="0" anchor="ctr" bIns="0" lIns="0" spcFirstLastPara="1" rIns="0" wrap="square" tIns="91425">
            <a:normAutofit/>
          </a:bodyPr>
          <a:lstStyle>
            <a:lvl1pPr lvl="0" algn="ctr">
              <a:lnSpc>
                <a:spcPct val="90000"/>
              </a:lnSpc>
              <a:spcBef>
                <a:spcPts val="0"/>
              </a:spcBef>
              <a:spcAft>
                <a:spcPts val="0"/>
              </a:spcAft>
              <a:buClr>
                <a:schemeClr val="lt1"/>
              </a:buClr>
              <a:buSzPts val="2800"/>
              <a:buFont typeface="Montserrat"/>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6" name="Google Shape;226;p76"/>
          <p:cNvSpPr/>
          <p:nvPr/>
        </p:nvSpPr>
        <p:spPr>
          <a:xfrm>
            <a:off x="1116614" y="1499191"/>
            <a:ext cx="5833200" cy="2206500"/>
          </a:xfrm>
          <a:prstGeom prst="rect">
            <a:avLst/>
          </a:prstGeom>
          <a:solidFill>
            <a:srgbClr val="D8D8D8">
              <a:alpha val="23529"/>
            </a:srgbClr>
          </a:solidFill>
          <a:ln>
            <a:noFill/>
          </a:ln>
        </p:spPr>
        <p:txBody>
          <a:bodyPr anchorCtr="0" anchor="ctr" bIns="45700" lIns="17125" spcFirstLastPara="1" rIns="17125" wrap="square" tIns="45700">
            <a:noAutofit/>
          </a:bodyPr>
          <a:lstStyle/>
          <a:p>
            <a:pPr indent="0" lvl="0" marL="0" marR="0" rtl="0" algn="ctr">
              <a:lnSpc>
                <a:spcPct val="100000"/>
              </a:lnSpc>
              <a:spcBef>
                <a:spcPts val="0"/>
              </a:spcBef>
              <a:spcAft>
                <a:spcPts val="0"/>
              </a:spcAft>
              <a:buClr>
                <a:srgbClr val="000000"/>
              </a:buClr>
              <a:buSzPts val="253"/>
              <a:buFont typeface="Arial"/>
              <a:buNone/>
            </a:pPr>
            <a:r>
              <a:t/>
            </a:r>
            <a:endParaRPr b="0" i="0" sz="253" u="none" cap="none" strike="noStrike">
              <a:solidFill>
                <a:schemeClr val="dk1"/>
              </a:solidFill>
              <a:latin typeface="Montserrat Medium"/>
              <a:ea typeface="Montserrat Medium"/>
              <a:cs typeface="Montserrat Medium"/>
              <a:sym typeface="Montserrat Medium"/>
            </a:endParaRPr>
          </a:p>
        </p:txBody>
      </p:sp>
      <p:sp>
        <p:nvSpPr>
          <p:cNvPr id="227" name="Google Shape;227;p76"/>
          <p:cNvSpPr txBox="1"/>
          <p:nvPr>
            <p:ph idx="1" type="body"/>
          </p:nvPr>
        </p:nvSpPr>
        <p:spPr>
          <a:xfrm>
            <a:off x="1296988" y="1724588"/>
            <a:ext cx="5157900" cy="4602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SzPts val="1600"/>
              <a:buNone/>
              <a:defRPr b="1" i="0" sz="1600">
                <a:solidFill>
                  <a:schemeClr val="accent1"/>
                </a:solidFill>
                <a:latin typeface="Montserrat"/>
                <a:ea typeface="Montserrat"/>
                <a:cs typeface="Montserrat"/>
                <a:sym typeface="Montserrat"/>
              </a:defRPr>
            </a:lvl1pPr>
            <a:lvl2pPr indent="-228600" lvl="1" marL="914400" algn="l">
              <a:lnSpc>
                <a:spcPct val="90000"/>
              </a:lnSpc>
              <a:spcBef>
                <a:spcPts val="500"/>
              </a:spcBef>
              <a:spcAft>
                <a:spcPts val="0"/>
              </a:spcAft>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28" name="Google Shape;228;p76"/>
          <p:cNvSpPr txBox="1"/>
          <p:nvPr>
            <p:ph idx="2" type="body"/>
          </p:nvPr>
        </p:nvSpPr>
        <p:spPr>
          <a:xfrm>
            <a:off x="1296988" y="2397998"/>
            <a:ext cx="5157900" cy="10311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sz="1800"/>
            </a:lvl1pPr>
            <a:lvl2pPr indent="-342900" lvl="1" marL="914400" algn="l">
              <a:lnSpc>
                <a:spcPct val="100000"/>
              </a:lnSpc>
              <a:spcBef>
                <a:spcPts val="500"/>
              </a:spcBef>
              <a:spcAft>
                <a:spcPts val="0"/>
              </a:spcAft>
              <a:buSzPts val="1800"/>
              <a:buChar char="•"/>
              <a:defRPr sz="1800"/>
            </a:lvl2pPr>
            <a:lvl3pPr indent="-330200" lvl="2" marL="1371600" algn="l">
              <a:lnSpc>
                <a:spcPct val="100000"/>
              </a:lnSpc>
              <a:spcBef>
                <a:spcPts val="500"/>
              </a:spcBef>
              <a:spcAft>
                <a:spcPts val="0"/>
              </a:spcAft>
              <a:buClr>
                <a:schemeClr val="dk1"/>
              </a:buClr>
              <a:buSzPts val="1600"/>
              <a:buChar char="•"/>
              <a:defRPr sz="1600"/>
            </a:lvl3pPr>
            <a:lvl4pPr indent="-317500" lvl="3" marL="1828800" algn="l">
              <a:lnSpc>
                <a:spcPct val="100000"/>
              </a:lnSpc>
              <a:spcBef>
                <a:spcPts val="500"/>
              </a:spcBef>
              <a:spcAft>
                <a:spcPts val="0"/>
              </a:spcAft>
              <a:buClr>
                <a:schemeClr val="dk1"/>
              </a:buClr>
              <a:buSzPts val="1400"/>
              <a:buChar char="•"/>
              <a:defRPr sz="1400"/>
            </a:lvl4pPr>
            <a:lvl5pPr indent="-317500" lvl="4" marL="2286000" algn="l">
              <a:lnSpc>
                <a:spcPct val="100000"/>
              </a:lnSpc>
              <a:spcBef>
                <a:spcPts val="500"/>
              </a:spcBef>
              <a:spcAft>
                <a:spcPts val="0"/>
              </a:spcAft>
              <a:buClr>
                <a:schemeClr val="dk1"/>
              </a:buClr>
              <a:buSzPts val="1400"/>
              <a:buChar char="•"/>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 name="Google Shape;229;p76"/>
          <p:cNvSpPr/>
          <p:nvPr/>
        </p:nvSpPr>
        <p:spPr>
          <a:xfrm>
            <a:off x="7272486" y="1499191"/>
            <a:ext cx="4065600" cy="2206500"/>
          </a:xfrm>
          <a:prstGeom prst="rect">
            <a:avLst/>
          </a:prstGeom>
          <a:solidFill>
            <a:srgbClr val="D8D8D8">
              <a:alpha val="23529"/>
            </a:srgbClr>
          </a:solidFill>
          <a:ln>
            <a:noFill/>
          </a:ln>
        </p:spPr>
        <p:txBody>
          <a:bodyPr anchorCtr="0" anchor="ctr" bIns="45700" lIns="17125" spcFirstLastPara="1" rIns="17125" wrap="square" tIns="45700">
            <a:noAutofit/>
          </a:bodyPr>
          <a:lstStyle/>
          <a:p>
            <a:pPr indent="0" lvl="0" marL="0" marR="0" rtl="0" algn="ctr">
              <a:lnSpc>
                <a:spcPct val="100000"/>
              </a:lnSpc>
              <a:spcBef>
                <a:spcPts val="0"/>
              </a:spcBef>
              <a:spcAft>
                <a:spcPts val="0"/>
              </a:spcAft>
              <a:buClr>
                <a:srgbClr val="000000"/>
              </a:buClr>
              <a:buSzPts val="253"/>
              <a:buFont typeface="Arial"/>
              <a:buNone/>
            </a:pPr>
            <a:r>
              <a:t/>
            </a:r>
            <a:endParaRPr b="0" i="0" sz="253" u="none" cap="none" strike="noStrike">
              <a:solidFill>
                <a:schemeClr val="dk1"/>
              </a:solidFill>
              <a:latin typeface="Montserrat Medium"/>
              <a:ea typeface="Montserrat Medium"/>
              <a:cs typeface="Montserrat Medium"/>
              <a:sym typeface="Montserrat Medium"/>
            </a:endParaRPr>
          </a:p>
        </p:txBody>
      </p:sp>
      <p:sp>
        <p:nvSpPr>
          <p:cNvPr id="230" name="Google Shape;230;p76"/>
          <p:cNvSpPr txBox="1"/>
          <p:nvPr>
            <p:ph idx="3" type="body"/>
          </p:nvPr>
        </p:nvSpPr>
        <p:spPr>
          <a:xfrm>
            <a:off x="7452861" y="1724588"/>
            <a:ext cx="3594900" cy="4602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SzPts val="1600"/>
              <a:buNone/>
              <a:defRPr b="1" i="0" sz="1600">
                <a:solidFill>
                  <a:schemeClr val="accent1"/>
                </a:solidFill>
                <a:latin typeface="Montserrat"/>
                <a:ea typeface="Montserrat"/>
                <a:cs typeface="Montserrat"/>
                <a:sym typeface="Montserrat"/>
              </a:defRPr>
            </a:lvl1pPr>
            <a:lvl2pPr indent="-228600" lvl="1" marL="914400" algn="l">
              <a:lnSpc>
                <a:spcPct val="90000"/>
              </a:lnSpc>
              <a:spcBef>
                <a:spcPts val="500"/>
              </a:spcBef>
              <a:spcAft>
                <a:spcPts val="0"/>
              </a:spcAft>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31" name="Google Shape;231;p76"/>
          <p:cNvSpPr txBox="1"/>
          <p:nvPr>
            <p:ph idx="4" type="body"/>
          </p:nvPr>
        </p:nvSpPr>
        <p:spPr>
          <a:xfrm>
            <a:off x="7452861" y="2397998"/>
            <a:ext cx="3594900" cy="10311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sz="1800"/>
            </a:lvl1pPr>
            <a:lvl2pPr indent="-342900" lvl="1" marL="914400" algn="l">
              <a:lnSpc>
                <a:spcPct val="100000"/>
              </a:lnSpc>
              <a:spcBef>
                <a:spcPts val="500"/>
              </a:spcBef>
              <a:spcAft>
                <a:spcPts val="0"/>
              </a:spcAft>
              <a:buSzPts val="1800"/>
              <a:buChar char="•"/>
              <a:defRPr sz="1800"/>
            </a:lvl2pPr>
            <a:lvl3pPr indent="-330200" lvl="2" marL="1371600" algn="l">
              <a:lnSpc>
                <a:spcPct val="100000"/>
              </a:lnSpc>
              <a:spcBef>
                <a:spcPts val="500"/>
              </a:spcBef>
              <a:spcAft>
                <a:spcPts val="0"/>
              </a:spcAft>
              <a:buClr>
                <a:schemeClr val="dk1"/>
              </a:buClr>
              <a:buSzPts val="1600"/>
              <a:buChar char="•"/>
              <a:defRPr sz="1600"/>
            </a:lvl3pPr>
            <a:lvl4pPr indent="-317500" lvl="3" marL="1828800" algn="l">
              <a:lnSpc>
                <a:spcPct val="100000"/>
              </a:lnSpc>
              <a:spcBef>
                <a:spcPts val="500"/>
              </a:spcBef>
              <a:spcAft>
                <a:spcPts val="0"/>
              </a:spcAft>
              <a:buClr>
                <a:schemeClr val="dk1"/>
              </a:buClr>
              <a:buSzPts val="1400"/>
              <a:buChar char="•"/>
              <a:defRPr sz="1400"/>
            </a:lvl4pPr>
            <a:lvl5pPr indent="-317500" lvl="4" marL="2286000" algn="l">
              <a:lnSpc>
                <a:spcPct val="100000"/>
              </a:lnSpc>
              <a:spcBef>
                <a:spcPts val="500"/>
              </a:spcBef>
              <a:spcAft>
                <a:spcPts val="0"/>
              </a:spcAft>
              <a:buClr>
                <a:schemeClr val="dk1"/>
              </a:buClr>
              <a:buSzPts val="1400"/>
              <a:buChar char="•"/>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2" name="Google Shape;232;p76"/>
          <p:cNvSpPr/>
          <p:nvPr/>
        </p:nvSpPr>
        <p:spPr>
          <a:xfrm>
            <a:off x="1109359" y="3949687"/>
            <a:ext cx="3209100" cy="2206500"/>
          </a:xfrm>
          <a:prstGeom prst="rect">
            <a:avLst/>
          </a:prstGeom>
          <a:solidFill>
            <a:srgbClr val="D8D8D8">
              <a:alpha val="23529"/>
            </a:srgbClr>
          </a:solidFill>
          <a:ln>
            <a:noFill/>
          </a:ln>
        </p:spPr>
        <p:txBody>
          <a:bodyPr anchorCtr="0" anchor="ctr" bIns="45700" lIns="17125" spcFirstLastPara="1" rIns="17125" wrap="square" tIns="45700">
            <a:noAutofit/>
          </a:bodyPr>
          <a:lstStyle/>
          <a:p>
            <a:pPr indent="0" lvl="0" marL="0" marR="0" rtl="0" algn="ctr">
              <a:lnSpc>
                <a:spcPct val="100000"/>
              </a:lnSpc>
              <a:spcBef>
                <a:spcPts val="0"/>
              </a:spcBef>
              <a:spcAft>
                <a:spcPts val="0"/>
              </a:spcAft>
              <a:buClr>
                <a:srgbClr val="000000"/>
              </a:buClr>
              <a:buSzPts val="253"/>
              <a:buFont typeface="Arial"/>
              <a:buNone/>
            </a:pPr>
            <a:r>
              <a:t/>
            </a:r>
            <a:endParaRPr b="0" i="0" sz="253" u="none" cap="none" strike="noStrike">
              <a:solidFill>
                <a:schemeClr val="dk1"/>
              </a:solidFill>
              <a:latin typeface="Montserrat Medium"/>
              <a:ea typeface="Montserrat Medium"/>
              <a:cs typeface="Montserrat Medium"/>
              <a:sym typeface="Montserrat Medium"/>
            </a:endParaRPr>
          </a:p>
        </p:txBody>
      </p:sp>
      <p:sp>
        <p:nvSpPr>
          <p:cNvPr id="233" name="Google Shape;233;p76"/>
          <p:cNvSpPr txBox="1"/>
          <p:nvPr>
            <p:ph idx="5" type="body"/>
          </p:nvPr>
        </p:nvSpPr>
        <p:spPr>
          <a:xfrm>
            <a:off x="1289733" y="4175084"/>
            <a:ext cx="2837700" cy="4602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SzPts val="1600"/>
              <a:buNone/>
              <a:defRPr b="1" i="0" sz="1600">
                <a:solidFill>
                  <a:schemeClr val="accent1"/>
                </a:solidFill>
                <a:latin typeface="Montserrat"/>
                <a:ea typeface="Montserrat"/>
                <a:cs typeface="Montserrat"/>
                <a:sym typeface="Montserrat"/>
              </a:defRPr>
            </a:lvl1pPr>
            <a:lvl2pPr indent="-228600" lvl="1" marL="914400" algn="l">
              <a:lnSpc>
                <a:spcPct val="90000"/>
              </a:lnSpc>
              <a:spcBef>
                <a:spcPts val="500"/>
              </a:spcBef>
              <a:spcAft>
                <a:spcPts val="0"/>
              </a:spcAft>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34" name="Google Shape;234;p76"/>
          <p:cNvSpPr txBox="1"/>
          <p:nvPr>
            <p:ph idx="6" type="body"/>
          </p:nvPr>
        </p:nvSpPr>
        <p:spPr>
          <a:xfrm>
            <a:off x="1289733" y="4848494"/>
            <a:ext cx="2837700" cy="10311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sz="1800"/>
            </a:lvl1pPr>
            <a:lvl2pPr indent="-342900" lvl="1" marL="914400" algn="l">
              <a:lnSpc>
                <a:spcPct val="100000"/>
              </a:lnSpc>
              <a:spcBef>
                <a:spcPts val="500"/>
              </a:spcBef>
              <a:spcAft>
                <a:spcPts val="0"/>
              </a:spcAft>
              <a:buSzPts val="1800"/>
              <a:buChar char="•"/>
              <a:defRPr sz="1800"/>
            </a:lvl2pPr>
            <a:lvl3pPr indent="-330200" lvl="2" marL="1371600" algn="l">
              <a:lnSpc>
                <a:spcPct val="100000"/>
              </a:lnSpc>
              <a:spcBef>
                <a:spcPts val="500"/>
              </a:spcBef>
              <a:spcAft>
                <a:spcPts val="0"/>
              </a:spcAft>
              <a:buClr>
                <a:schemeClr val="dk1"/>
              </a:buClr>
              <a:buSzPts val="1600"/>
              <a:buChar char="•"/>
              <a:defRPr sz="1600"/>
            </a:lvl3pPr>
            <a:lvl4pPr indent="-317500" lvl="3" marL="1828800" algn="l">
              <a:lnSpc>
                <a:spcPct val="100000"/>
              </a:lnSpc>
              <a:spcBef>
                <a:spcPts val="500"/>
              </a:spcBef>
              <a:spcAft>
                <a:spcPts val="0"/>
              </a:spcAft>
              <a:buClr>
                <a:schemeClr val="dk1"/>
              </a:buClr>
              <a:buSzPts val="1400"/>
              <a:buChar char="•"/>
              <a:defRPr sz="1400"/>
            </a:lvl4pPr>
            <a:lvl5pPr indent="-317500" lvl="4" marL="2286000" algn="l">
              <a:lnSpc>
                <a:spcPct val="100000"/>
              </a:lnSpc>
              <a:spcBef>
                <a:spcPts val="500"/>
              </a:spcBef>
              <a:spcAft>
                <a:spcPts val="0"/>
              </a:spcAft>
              <a:buClr>
                <a:schemeClr val="dk1"/>
              </a:buClr>
              <a:buSzPts val="1400"/>
              <a:buChar char="•"/>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5" name="Google Shape;235;p76"/>
          <p:cNvSpPr/>
          <p:nvPr/>
        </p:nvSpPr>
        <p:spPr>
          <a:xfrm>
            <a:off x="4614559" y="3949687"/>
            <a:ext cx="3209100" cy="2206500"/>
          </a:xfrm>
          <a:prstGeom prst="rect">
            <a:avLst/>
          </a:prstGeom>
          <a:solidFill>
            <a:srgbClr val="D8D8D8">
              <a:alpha val="23529"/>
            </a:srgbClr>
          </a:solidFill>
          <a:ln>
            <a:noFill/>
          </a:ln>
        </p:spPr>
        <p:txBody>
          <a:bodyPr anchorCtr="0" anchor="ctr" bIns="45700" lIns="17125" spcFirstLastPara="1" rIns="17125" wrap="square" tIns="45700">
            <a:noAutofit/>
          </a:bodyPr>
          <a:lstStyle/>
          <a:p>
            <a:pPr indent="0" lvl="0" marL="0" marR="0" rtl="0" algn="ctr">
              <a:lnSpc>
                <a:spcPct val="100000"/>
              </a:lnSpc>
              <a:spcBef>
                <a:spcPts val="0"/>
              </a:spcBef>
              <a:spcAft>
                <a:spcPts val="0"/>
              </a:spcAft>
              <a:buClr>
                <a:srgbClr val="000000"/>
              </a:buClr>
              <a:buSzPts val="253"/>
              <a:buFont typeface="Arial"/>
              <a:buNone/>
            </a:pPr>
            <a:r>
              <a:t/>
            </a:r>
            <a:endParaRPr b="0" i="0" sz="253" u="none" cap="none" strike="noStrike">
              <a:solidFill>
                <a:schemeClr val="dk1"/>
              </a:solidFill>
              <a:latin typeface="Montserrat Medium"/>
              <a:ea typeface="Montserrat Medium"/>
              <a:cs typeface="Montserrat Medium"/>
              <a:sym typeface="Montserrat Medium"/>
            </a:endParaRPr>
          </a:p>
        </p:txBody>
      </p:sp>
      <p:sp>
        <p:nvSpPr>
          <p:cNvPr id="236" name="Google Shape;236;p76"/>
          <p:cNvSpPr txBox="1"/>
          <p:nvPr>
            <p:ph idx="7" type="body"/>
          </p:nvPr>
        </p:nvSpPr>
        <p:spPr>
          <a:xfrm>
            <a:off x="4794933" y="4175084"/>
            <a:ext cx="2837700" cy="4602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SzPts val="1600"/>
              <a:buNone/>
              <a:defRPr b="1" i="0" sz="1600">
                <a:solidFill>
                  <a:schemeClr val="accent1"/>
                </a:solidFill>
                <a:latin typeface="Montserrat"/>
                <a:ea typeface="Montserrat"/>
                <a:cs typeface="Montserrat"/>
                <a:sym typeface="Montserrat"/>
              </a:defRPr>
            </a:lvl1pPr>
            <a:lvl2pPr indent="-228600" lvl="1" marL="914400" algn="l">
              <a:lnSpc>
                <a:spcPct val="90000"/>
              </a:lnSpc>
              <a:spcBef>
                <a:spcPts val="500"/>
              </a:spcBef>
              <a:spcAft>
                <a:spcPts val="0"/>
              </a:spcAft>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37" name="Google Shape;237;p76"/>
          <p:cNvSpPr txBox="1"/>
          <p:nvPr>
            <p:ph idx="8" type="body"/>
          </p:nvPr>
        </p:nvSpPr>
        <p:spPr>
          <a:xfrm>
            <a:off x="4794933" y="4848494"/>
            <a:ext cx="2837700" cy="10311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sz="1800"/>
            </a:lvl1pPr>
            <a:lvl2pPr indent="-342900" lvl="1" marL="914400" algn="l">
              <a:lnSpc>
                <a:spcPct val="100000"/>
              </a:lnSpc>
              <a:spcBef>
                <a:spcPts val="500"/>
              </a:spcBef>
              <a:spcAft>
                <a:spcPts val="0"/>
              </a:spcAft>
              <a:buSzPts val="1800"/>
              <a:buChar char="•"/>
              <a:defRPr sz="1800"/>
            </a:lvl2pPr>
            <a:lvl3pPr indent="-330200" lvl="2" marL="1371600" algn="l">
              <a:lnSpc>
                <a:spcPct val="100000"/>
              </a:lnSpc>
              <a:spcBef>
                <a:spcPts val="500"/>
              </a:spcBef>
              <a:spcAft>
                <a:spcPts val="0"/>
              </a:spcAft>
              <a:buClr>
                <a:schemeClr val="dk1"/>
              </a:buClr>
              <a:buSzPts val="1600"/>
              <a:buChar char="•"/>
              <a:defRPr sz="1600"/>
            </a:lvl3pPr>
            <a:lvl4pPr indent="-317500" lvl="3" marL="1828800" algn="l">
              <a:lnSpc>
                <a:spcPct val="100000"/>
              </a:lnSpc>
              <a:spcBef>
                <a:spcPts val="500"/>
              </a:spcBef>
              <a:spcAft>
                <a:spcPts val="0"/>
              </a:spcAft>
              <a:buClr>
                <a:schemeClr val="dk1"/>
              </a:buClr>
              <a:buSzPts val="1400"/>
              <a:buChar char="•"/>
              <a:defRPr sz="1400"/>
            </a:lvl4pPr>
            <a:lvl5pPr indent="-317500" lvl="4" marL="2286000" algn="l">
              <a:lnSpc>
                <a:spcPct val="100000"/>
              </a:lnSpc>
              <a:spcBef>
                <a:spcPts val="500"/>
              </a:spcBef>
              <a:spcAft>
                <a:spcPts val="0"/>
              </a:spcAft>
              <a:buClr>
                <a:schemeClr val="dk1"/>
              </a:buClr>
              <a:buSzPts val="1400"/>
              <a:buChar char="•"/>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 name="Google Shape;238;p76"/>
          <p:cNvSpPr/>
          <p:nvPr/>
        </p:nvSpPr>
        <p:spPr>
          <a:xfrm>
            <a:off x="8112127" y="3949687"/>
            <a:ext cx="3209100" cy="2206500"/>
          </a:xfrm>
          <a:prstGeom prst="rect">
            <a:avLst/>
          </a:prstGeom>
          <a:solidFill>
            <a:srgbClr val="D8D8D8">
              <a:alpha val="23529"/>
            </a:srgbClr>
          </a:solidFill>
          <a:ln>
            <a:noFill/>
          </a:ln>
        </p:spPr>
        <p:txBody>
          <a:bodyPr anchorCtr="0" anchor="ctr" bIns="45700" lIns="17125" spcFirstLastPara="1" rIns="17125" wrap="square" tIns="45700">
            <a:noAutofit/>
          </a:bodyPr>
          <a:lstStyle/>
          <a:p>
            <a:pPr indent="0" lvl="0" marL="0" marR="0" rtl="0" algn="ctr">
              <a:lnSpc>
                <a:spcPct val="100000"/>
              </a:lnSpc>
              <a:spcBef>
                <a:spcPts val="0"/>
              </a:spcBef>
              <a:spcAft>
                <a:spcPts val="0"/>
              </a:spcAft>
              <a:buClr>
                <a:srgbClr val="000000"/>
              </a:buClr>
              <a:buSzPts val="253"/>
              <a:buFont typeface="Arial"/>
              <a:buNone/>
            </a:pPr>
            <a:r>
              <a:t/>
            </a:r>
            <a:endParaRPr b="0" i="0" sz="253" u="none" cap="none" strike="noStrike">
              <a:solidFill>
                <a:schemeClr val="dk1"/>
              </a:solidFill>
              <a:latin typeface="Montserrat Medium"/>
              <a:ea typeface="Montserrat Medium"/>
              <a:cs typeface="Montserrat Medium"/>
              <a:sym typeface="Montserrat Medium"/>
            </a:endParaRPr>
          </a:p>
        </p:txBody>
      </p:sp>
      <p:sp>
        <p:nvSpPr>
          <p:cNvPr id="239" name="Google Shape;239;p76"/>
          <p:cNvSpPr txBox="1"/>
          <p:nvPr>
            <p:ph idx="9" type="body"/>
          </p:nvPr>
        </p:nvSpPr>
        <p:spPr>
          <a:xfrm>
            <a:off x="8292501" y="4175084"/>
            <a:ext cx="2837700" cy="4602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SzPts val="1600"/>
              <a:buNone/>
              <a:defRPr b="1" i="0" sz="1600">
                <a:solidFill>
                  <a:schemeClr val="accent1"/>
                </a:solidFill>
                <a:latin typeface="Montserrat"/>
                <a:ea typeface="Montserrat"/>
                <a:cs typeface="Montserrat"/>
                <a:sym typeface="Montserrat"/>
              </a:defRPr>
            </a:lvl1pPr>
            <a:lvl2pPr indent="-228600" lvl="1" marL="914400" algn="l">
              <a:lnSpc>
                <a:spcPct val="90000"/>
              </a:lnSpc>
              <a:spcBef>
                <a:spcPts val="500"/>
              </a:spcBef>
              <a:spcAft>
                <a:spcPts val="0"/>
              </a:spcAft>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40" name="Google Shape;240;p76"/>
          <p:cNvSpPr txBox="1"/>
          <p:nvPr>
            <p:ph idx="13" type="body"/>
          </p:nvPr>
        </p:nvSpPr>
        <p:spPr>
          <a:xfrm>
            <a:off x="8292501" y="4848494"/>
            <a:ext cx="2837700" cy="10311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sz="1800"/>
            </a:lvl1pPr>
            <a:lvl2pPr indent="-342900" lvl="1" marL="914400" algn="l">
              <a:lnSpc>
                <a:spcPct val="100000"/>
              </a:lnSpc>
              <a:spcBef>
                <a:spcPts val="500"/>
              </a:spcBef>
              <a:spcAft>
                <a:spcPts val="0"/>
              </a:spcAft>
              <a:buSzPts val="1800"/>
              <a:buChar char="•"/>
              <a:defRPr sz="1800"/>
            </a:lvl2pPr>
            <a:lvl3pPr indent="-330200" lvl="2" marL="1371600" algn="l">
              <a:lnSpc>
                <a:spcPct val="100000"/>
              </a:lnSpc>
              <a:spcBef>
                <a:spcPts val="500"/>
              </a:spcBef>
              <a:spcAft>
                <a:spcPts val="0"/>
              </a:spcAft>
              <a:buClr>
                <a:schemeClr val="dk1"/>
              </a:buClr>
              <a:buSzPts val="1600"/>
              <a:buChar char="•"/>
              <a:defRPr sz="1600"/>
            </a:lvl3pPr>
            <a:lvl4pPr indent="-317500" lvl="3" marL="1828800" algn="l">
              <a:lnSpc>
                <a:spcPct val="100000"/>
              </a:lnSpc>
              <a:spcBef>
                <a:spcPts val="500"/>
              </a:spcBef>
              <a:spcAft>
                <a:spcPts val="0"/>
              </a:spcAft>
              <a:buClr>
                <a:schemeClr val="dk1"/>
              </a:buClr>
              <a:buSzPts val="1400"/>
              <a:buChar char="•"/>
              <a:defRPr sz="1400"/>
            </a:lvl4pPr>
            <a:lvl5pPr indent="-317500" lvl="4" marL="2286000" algn="l">
              <a:lnSpc>
                <a:spcPct val="100000"/>
              </a:lnSpc>
              <a:spcBef>
                <a:spcPts val="500"/>
              </a:spcBef>
              <a:spcAft>
                <a:spcPts val="0"/>
              </a:spcAft>
              <a:buClr>
                <a:schemeClr val="dk1"/>
              </a:buClr>
              <a:buSzPts val="1400"/>
              <a:buChar char="•"/>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spTree>
      <p:nvGrpSpPr>
        <p:cNvPr id="241" name="Shape 241"/>
        <p:cNvGrpSpPr/>
        <p:nvPr/>
      </p:nvGrpSpPr>
      <p:grpSpPr>
        <a:xfrm>
          <a:off x="0" y="0"/>
          <a:ext cx="0" cy="0"/>
          <a:chOff x="0" y="0"/>
          <a:chExt cx="0" cy="0"/>
        </a:xfrm>
      </p:grpSpPr>
      <p:sp>
        <p:nvSpPr>
          <p:cNvPr id="242" name="Google Shape;242;p77"/>
          <p:cNvSpPr txBox="1"/>
          <p:nvPr>
            <p:ph type="title"/>
          </p:nvPr>
        </p:nvSpPr>
        <p:spPr>
          <a:xfrm>
            <a:off x="1498426" y="468254"/>
            <a:ext cx="9195000" cy="762000"/>
          </a:xfrm>
          <a:prstGeom prst="rect">
            <a:avLst/>
          </a:prstGeom>
          <a:noFill/>
          <a:ln>
            <a:noFill/>
          </a:ln>
        </p:spPr>
        <p:txBody>
          <a:bodyPr anchorCtr="0" anchor="ctr" bIns="0" lIns="0" spcFirstLastPara="1" rIns="0" wrap="square" tIns="91425">
            <a:normAutofit/>
          </a:bodyPr>
          <a:lstStyle>
            <a:lvl1pPr lvl="0" algn="ctr">
              <a:lnSpc>
                <a:spcPct val="90000"/>
              </a:lnSpc>
              <a:spcBef>
                <a:spcPts val="0"/>
              </a:spcBef>
              <a:spcAft>
                <a:spcPts val="0"/>
              </a:spcAft>
              <a:buClr>
                <a:schemeClr val="lt1"/>
              </a:buClr>
              <a:buSzPts val="2800"/>
              <a:buFont typeface="Montserrat"/>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3" name="Google Shape;243;p77"/>
          <p:cNvSpPr/>
          <p:nvPr/>
        </p:nvSpPr>
        <p:spPr>
          <a:xfrm>
            <a:off x="244336" y="1498656"/>
            <a:ext cx="3754200" cy="2184000"/>
          </a:xfrm>
          <a:prstGeom prst="rect">
            <a:avLst/>
          </a:prstGeom>
          <a:solidFill>
            <a:srgbClr val="D8D8D8">
              <a:alpha val="23529"/>
            </a:srgbClr>
          </a:solidFill>
          <a:ln>
            <a:noFill/>
          </a:ln>
        </p:spPr>
        <p:txBody>
          <a:bodyPr anchorCtr="0" anchor="ctr" bIns="45700" lIns="17125" spcFirstLastPara="1" rIns="17125" wrap="square" tIns="45700">
            <a:noAutofit/>
          </a:bodyPr>
          <a:lstStyle/>
          <a:p>
            <a:pPr indent="0" lvl="0" marL="0" marR="0" rtl="0" algn="ctr">
              <a:lnSpc>
                <a:spcPct val="100000"/>
              </a:lnSpc>
              <a:spcBef>
                <a:spcPts val="0"/>
              </a:spcBef>
              <a:spcAft>
                <a:spcPts val="0"/>
              </a:spcAft>
              <a:buClr>
                <a:srgbClr val="000000"/>
              </a:buClr>
              <a:buSzPts val="253"/>
              <a:buFont typeface="Arial"/>
              <a:buNone/>
            </a:pPr>
            <a:r>
              <a:t/>
            </a:r>
            <a:endParaRPr b="0" i="0" sz="253" u="none" cap="none" strike="noStrike">
              <a:solidFill>
                <a:schemeClr val="dk1"/>
              </a:solidFill>
              <a:latin typeface="Montserrat Medium"/>
              <a:ea typeface="Montserrat Medium"/>
              <a:cs typeface="Montserrat Medium"/>
              <a:sym typeface="Montserrat Medium"/>
            </a:endParaRPr>
          </a:p>
        </p:txBody>
      </p:sp>
      <p:sp>
        <p:nvSpPr>
          <p:cNvPr id="244" name="Google Shape;244;p77"/>
          <p:cNvSpPr txBox="1"/>
          <p:nvPr>
            <p:ph idx="1" type="body"/>
          </p:nvPr>
        </p:nvSpPr>
        <p:spPr>
          <a:xfrm>
            <a:off x="364195" y="1639970"/>
            <a:ext cx="3493500" cy="5022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SzPts val="1600"/>
              <a:buNone/>
              <a:defRPr b="1" i="0" sz="1600">
                <a:solidFill>
                  <a:schemeClr val="accent1"/>
                </a:solidFill>
                <a:latin typeface="Montserrat"/>
                <a:ea typeface="Montserrat"/>
                <a:cs typeface="Montserrat"/>
                <a:sym typeface="Montserrat"/>
              </a:defRPr>
            </a:lvl1pPr>
            <a:lvl2pPr indent="-228600" lvl="1" marL="914400" algn="l">
              <a:lnSpc>
                <a:spcPct val="90000"/>
              </a:lnSpc>
              <a:spcBef>
                <a:spcPts val="500"/>
              </a:spcBef>
              <a:spcAft>
                <a:spcPts val="0"/>
              </a:spcAft>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45" name="Google Shape;245;p77"/>
          <p:cNvSpPr txBox="1"/>
          <p:nvPr>
            <p:ph idx="2" type="body"/>
          </p:nvPr>
        </p:nvSpPr>
        <p:spPr>
          <a:xfrm>
            <a:off x="364195" y="2344507"/>
            <a:ext cx="3493500" cy="11247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sz="1800"/>
            </a:lvl1pPr>
            <a:lvl2pPr indent="-342900" lvl="1" marL="914400" algn="l">
              <a:lnSpc>
                <a:spcPct val="100000"/>
              </a:lnSpc>
              <a:spcBef>
                <a:spcPts val="500"/>
              </a:spcBef>
              <a:spcAft>
                <a:spcPts val="0"/>
              </a:spcAft>
              <a:buSzPts val="1800"/>
              <a:buChar char="•"/>
              <a:defRPr sz="1800"/>
            </a:lvl2pPr>
            <a:lvl3pPr indent="-330200" lvl="2" marL="1371600" algn="l">
              <a:lnSpc>
                <a:spcPct val="100000"/>
              </a:lnSpc>
              <a:spcBef>
                <a:spcPts val="500"/>
              </a:spcBef>
              <a:spcAft>
                <a:spcPts val="0"/>
              </a:spcAft>
              <a:buClr>
                <a:schemeClr val="dk1"/>
              </a:buClr>
              <a:buSzPts val="1600"/>
              <a:buChar char="•"/>
              <a:defRPr sz="1600"/>
            </a:lvl3pPr>
            <a:lvl4pPr indent="-317500" lvl="3" marL="1828800" algn="l">
              <a:lnSpc>
                <a:spcPct val="100000"/>
              </a:lnSpc>
              <a:spcBef>
                <a:spcPts val="500"/>
              </a:spcBef>
              <a:spcAft>
                <a:spcPts val="0"/>
              </a:spcAft>
              <a:buClr>
                <a:schemeClr val="dk1"/>
              </a:buClr>
              <a:buSzPts val="1400"/>
              <a:buChar char="•"/>
              <a:defRPr sz="1400"/>
            </a:lvl4pPr>
            <a:lvl5pPr indent="-317500" lvl="4" marL="2286000" algn="l">
              <a:lnSpc>
                <a:spcPct val="100000"/>
              </a:lnSpc>
              <a:spcBef>
                <a:spcPts val="500"/>
              </a:spcBef>
              <a:spcAft>
                <a:spcPts val="0"/>
              </a:spcAft>
              <a:buClr>
                <a:schemeClr val="dk1"/>
              </a:buClr>
              <a:buSzPts val="1400"/>
              <a:buChar char="•"/>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 name="Google Shape;246;p77"/>
          <p:cNvSpPr/>
          <p:nvPr/>
        </p:nvSpPr>
        <p:spPr>
          <a:xfrm>
            <a:off x="4231120" y="1498656"/>
            <a:ext cx="3754200" cy="2184000"/>
          </a:xfrm>
          <a:prstGeom prst="rect">
            <a:avLst/>
          </a:prstGeom>
          <a:solidFill>
            <a:srgbClr val="D8D8D8">
              <a:alpha val="23529"/>
            </a:srgbClr>
          </a:solidFill>
          <a:ln>
            <a:noFill/>
          </a:ln>
        </p:spPr>
        <p:txBody>
          <a:bodyPr anchorCtr="0" anchor="ctr" bIns="45700" lIns="17125" spcFirstLastPara="1" rIns="17125" wrap="square" tIns="45700">
            <a:noAutofit/>
          </a:bodyPr>
          <a:lstStyle/>
          <a:p>
            <a:pPr indent="0" lvl="0" marL="0" marR="0" rtl="0" algn="ctr">
              <a:lnSpc>
                <a:spcPct val="100000"/>
              </a:lnSpc>
              <a:spcBef>
                <a:spcPts val="0"/>
              </a:spcBef>
              <a:spcAft>
                <a:spcPts val="0"/>
              </a:spcAft>
              <a:buClr>
                <a:srgbClr val="000000"/>
              </a:buClr>
              <a:buSzPts val="253"/>
              <a:buFont typeface="Arial"/>
              <a:buNone/>
            </a:pPr>
            <a:r>
              <a:t/>
            </a:r>
            <a:endParaRPr b="0" i="0" sz="253" u="none" cap="none" strike="noStrike">
              <a:solidFill>
                <a:schemeClr val="dk1"/>
              </a:solidFill>
              <a:latin typeface="Montserrat Medium"/>
              <a:ea typeface="Montserrat Medium"/>
              <a:cs typeface="Montserrat Medium"/>
              <a:sym typeface="Montserrat Medium"/>
            </a:endParaRPr>
          </a:p>
        </p:txBody>
      </p:sp>
      <p:sp>
        <p:nvSpPr>
          <p:cNvPr id="247" name="Google Shape;247;p77"/>
          <p:cNvSpPr txBox="1"/>
          <p:nvPr>
            <p:ph idx="3" type="body"/>
          </p:nvPr>
        </p:nvSpPr>
        <p:spPr>
          <a:xfrm>
            <a:off x="4350979" y="1639970"/>
            <a:ext cx="3493500" cy="5022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SzPts val="1600"/>
              <a:buNone/>
              <a:defRPr b="1" i="0" sz="1600">
                <a:solidFill>
                  <a:schemeClr val="accent1"/>
                </a:solidFill>
                <a:latin typeface="Montserrat"/>
                <a:ea typeface="Montserrat"/>
                <a:cs typeface="Montserrat"/>
                <a:sym typeface="Montserrat"/>
              </a:defRPr>
            </a:lvl1pPr>
            <a:lvl2pPr indent="-228600" lvl="1" marL="914400" algn="l">
              <a:lnSpc>
                <a:spcPct val="90000"/>
              </a:lnSpc>
              <a:spcBef>
                <a:spcPts val="500"/>
              </a:spcBef>
              <a:spcAft>
                <a:spcPts val="0"/>
              </a:spcAft>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48" name="Google Shape;248;p77"/>
          <p:cNvSpPr txBox="1"/>
          <p:nvPr>
            <p:ph idx="4" type="body"/>
          </p:nvPr>
        </p:nvSpPr>
        <p:spPr>
          <a:xfrm>
            <a:off x="4350979" y="2344507"/>
            <a:ext cx="3493500" cy="11247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sz="1800"/>
            </a:lvl1pPr>
            <a:lvl2pPr indent="-342900" lvl="1" marL="914400" algn="l">
              <a:lnSpc>
                <a:spcPct val="100000"/>
              </a:lnSpc>
              <a:spcBef>
                <a:spcPts val="500"/>
              </a:spcBef>
              <a:spcAft>
                <a:spcPts val="0"/>
              </a:spcAft>
              <a:buSzPts val="1800"/>
              <a:buChar char="•"/>
              <a:defRPr sz="1800"/>
            </a:lvl2pPr>
            <a:lvl3pPr indent="-330200" lvl="2" marL="1371600" algn="l">
              <a:lnSpc>
                <a:spcPct val="100000"/>
              </a:lnSpc>
              <a:spcBef>
                <a:spcPts val="500"/>
              </a:spcBef>
              <a:spcAft>
                <a:spcPts val="0"/>
              </a:spcAft>
              <a:buClr>
                <a:schemeClr val="dk1"/>
              </a:buClr>
              <a:buSzPts val="1600"/>
              <a:buChar char="•"/>
              <a:defRPr sz="1600"/>
            </a:lvl3pPr>
            <a:lvl4pPr indent="-317500" lvl="3" marL="1828800" algn="l">
              <a:lnSpc>
                <a:spcPct val="100000"/>
              </a:lnSpc>
              <a:spcBef>
                <a:spcPts val="500"/>
              </a:spcBef>
              <a:spcAft>
                <a:spcPts val="0"/>
              </a:spcAft>
              <a:buClr>
                <a:schemeClr val="dk1"/>
              </a:buClr>
              <a:buSzPts val="1400"/>
              <a:buChar char="•"/>
              <a:defRPr sz="1400"/>
            </a:lvl4pPr>
            <a:lvl5pPr indent="-317500" lvl="4" marL="2286000" algn="l">
              <a:lnSpc>
                <a:spcPct val="100000"/>
              </a:lnSpc>
              <a:spcBef>
                <a:spcPts val="500"/>
              </a:spcBef>
              <a:spcAft>
                <a:spcPts val="0"/>
              </a:spcAft>
              <a:buClr>
                <a:schemeClr val="dk1"/>
              </a:buClr>
              <a:buSzPts val="1400"/>
              <a:buChar char="•"/>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 name="Google Shape;249;p77"/>
          <p:cNvSpPr/>
          <p:nvPr/>
        </p:nvSpPr>
        <p:spPr>
          <a:xfrm>
            <a:off x="8217904" y="1498656"/>
            <a:ext cx="3754200" cy="2184000"/>
          </a:xfrm>
          <a:prstGeom prst="rect">
            <a:avLst/>
          </a:prstGeom>
          <a:solidFill>
            <a:srgbClr val="D8D8D8">
              <a:alpha val="23529"/>
            </a:srgbClr>
          </a:solidFill>
          <a:ln>
            <a:noFill/>
          </a:ln>
        </p:spPr>
        <p:txBody>
          <a:bodyPr anchorCtr="0" anchor="ctr" bIns="45700" lIns="17125" spcFirstLastPara="1" rIns="17125" wrap="square" tIns="45700">
            <a:noAutofit/>
          </a:bodyPr>
          <a:lstStyle/>
          <a:p>
            <a:pPr indent="0" lvl="0" marL="0" marR="0" rtl="0" algn="ctr">
              <a:lnSpc>
                <a:spcPct val="100000"/>
              </a:lnSpc>
              <a:spcBef>
                <a:spcPts val="0"/>
              </a:spcBef>
              <a:spcAft>
                <a:spcPts val="0"/>
              </a:spcAft>
              <a:buClr>
                <a:srgbClr val="000000"/>
              </a:buClr>
              <a:buSzPts val="253"/>
              <a:buFont typeface="Arial"/>
              <a:buNone/>
            </a:pPr>
            <a:r>
              <a:t/>
            </a:r>
            <a:endParaRPr b="0" i="0" sz="253" u="none" cap="none" strike="noStrike">
              <a:solidFill>
                <a:schemeClr val="dk1"/>
              </a:solidFill>
              <a:latin typeface="Montserrat Medium"/>
              <a:ea typeface="Montserrat Medium"/>
              <a:cs typeface="Montserrat Medium"/>
              <a:sym typeface="Montserrat Medium"/>
            </a:endParaRPr>
          </a:p>
        </p:txBody>
      </p:sp>
      <p:sp>
        <p:nvSpPr>
          <p:cNvPr id="250" name="Google Shape;250;p77"/>
          <p:cNvSpPr txBox="1"/>
          <p:nvPr>
            <p:ph idx="5" type="body"/>
          </p:nvPr>
        </p:nvSpPr>
        <p:spPr>
          <a:xfrm>
            <a:off x="8337763" y="1639970"/>
            <a:ext cx="3493500" cy="5022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SzPts val="1600"/>
              <a:buNone/>
              <a:defRPr b="1" i="0" sz="1600">
                <a:solidFill>
                  <a:schemeClr val="accent1"/>
                </a:solidFill>
                <a:latin typeface="Montserrat"/>
                <a:ea typeface="Montserrat"/>
                <a:cs typeface="Montserrat"/>
                <a:sym typeface="Montserrat"/>
              </a:defRPr>
            </a:lvl1pPr>
            <a:lvl2pPr indent="-228600" lvl="1" marL="914400" algn="l">
              <a:lnSpc>
                <a:spcPct val="90000"/>
              </a:lnSpc>
              <a:spcBef>
                <a:spcPts val="500"/>
              </a:spcBef>
              <a:spcAft>
                <a:spcPts val="0"/>
              </a:spcAft>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51" name="Google Shape;251;p77"/>
          <p:cNvSpPr txBox="1"/>
          <p:nvPr>
            <p:ph idx="6" type="body"/>
          </p:nvPr>
        </p:nvSpPr>
        <p:spPr>
          <a:xfrm>
            <a:off x="8337763" y="2344507"/>
            <a:ext cx="3493500" cy="11247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sz="1800"/>
            </a:lvl1pPr>
            <a:lvl2pPr indent="-342900" lvl="1" marL="914400" algn="l">
              <a:lnSpc>
                <a:spcPct val="100000"/>
              </a:lnSpc>
              <a:spcBef>
                <a:spcPts val="500"/>
              </a:spcBef>
              <a:spcAft>
                <a:spcPts val="0"/>
              </a:spcAft>
              <a:buSzPts val="1800"/>
              <a:buChar char="•"/>
              <a:defRPr sz="1800"/>
            </a:lvl2pPr>
            <a:lvl3pPr indent="-330200" lvl="2" marL="1371600" algn="l">
              <a:lnSpc>
                <a:spcPct val="100000"/>
              </a:lnSpc>
              <a:spcBef>
                <a:spcPts val="500"/>
              </a:spcBef>
              <a:spcAft>
                <a:spcPts val="0"/>
              </a:spcAft>
              <a:buClr>
                <a:schemeClr val="dk1"/>
              </a:buClr>
              <a:buSzPts val="1600"/>
              <a:buChar char="•"/>
              <a:defRPr sz="1600"/>
            </a:lvl3pPr>
            <a:lvl4pPr indent="-317500" lvl="3" marL="1828800" algn="l">
              <a:lnSpc>
                <a:spcPct val="100000"/>
              </a:lnSpc>
              <a:spcBef>
                <a:spcPts val="500"/>
              </a:spcBef>
              <a:spcAft>
                <a:spcPts val="0"/>
              </a:spcAft>
              <a:buClr>
                <a:schemeClr val="dk1"/>
              </a:buClr>
              <a:buSzPts val="1400"/>
              <a:buChar char="•"/>
              <a:defRPr sz="1400"/>
            </a:lvl4pPr>
            <a:lvl5pPr indent="-317500" lvl="4" marL="2286000" algn="l">
              <a:lnSpc>
                <a:spcPct val="100000"/>
              </a:lnSpc>
              <a:spcBef>
                <a:spcPts val="500"/>
              </a:spcBef>
              <a:spcAft>
                <a:spcPts val="0"/>
              </a:spcAft>
              <a:buClr>
                <a:schemeClr val="dk1"/>
              </a:buClr>
              <a:buSzPts val="1400"/>
              <a:buChar char="•"/>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 name="Google Shape;252;p77"/>
          <p:cNvSpPr/>
          <p:nvPr/>
        </p:nvSpPr>
        <p:spPr>
          <a:xfrm>
            <a:off x="244336" y="3876096"/>
            <a:ext cx="3754200" cy="2184000"/>
          </a:xfrm>
          <a:prstGeom prst="rect">
            <a:avLst/>
          </a:prstGeom>
          <a:solidFill>
            <a:srgbClr val="D8D8D8">
              <a:alpha val="23529"/>
            </a:srgbClr>
          </a:solidFill>
          <a:ln>
            <a:noFill/>
          </a:ln>
        </p:spPr>
        <p:txBody>
          <a:bodyPr anchorCtr="0" anchor="ctr" bIns="45700" lIns="17125" spcFirstLastPara="1" rIns="17125" wrap="square" tIns="45700">
            <a:noAutofit/>
          </a:bodyPr>
          <a:lstStyle/>
          <a:p>
            <a:pPr indent="0" lvl="0" marL="0" marR="0" rtl="0" algn="ctr">
              <a:lnSpc>
                <a:spcPct val="100000"/>
              </a:lnSpc>
              <a:spcBef>
                <a:spcPts val="0"/>
              </a:spcBef>
              <a:spcAft>
                <a:spcPts val="0"/>
              </a:spcAft>
              <a:buClr>
                <a:srgbClr val="000000"/>
              </a:buClr>
              <a:buSzPts val="253"/>
              <a:buFont typeface="Arial"/>
              <a:buNone/>
            </a:pPr>
            <a:r>
              <a:t/>
            </a:r>
            <a:endParaRPr b="0" i="0" sz="253" u="none" cap="none" strike="noStrike">
              <a:solidFill>
                <a:schemeClr val="dk1"/>
              </a:solidFill>
              <a:latin typeface="Montserrat Medium"/>
              <a:ea typeface="Montserrat Medium"/>
              <a:cs typeface="Montserrat Medium"/>
              <a:sym typeface="Montserrat Medium"/>
            </a:endParaRPr>
          </a:p>
        </p:txBody>
      </p:sp>
      <p:sp>
        <p:nvSpPr>
          <p:cNvPr id="253" name="Google Shape;253;p77"/>
          <p:cNvSpPr txBox="1"/>
          <p:nvPr>
            <p:ph idx="7" type="body"/>
          </p:nvPr>
        </p:nvSpPr>
        <p:spPr>
          <a:xfrm>
            <a:off x="364195" y="4017410"/>
            <a:ext cx="3493500" cy="5022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SzPts val="1600"/>
              <a:buNone/>
              <a:defRPr b="1" i="0" sz="1600">
                <a:solidFill>
                  <a:schemeClr val="accent1"/>
                </a:solidFill>
                <a:latin typeface="Montserrat"/>
                <a:ea typeface="Montserrat"/>
                <a:cs typeface="Montserrat"/>
                <a:sym typeface="Montserrat"/>
              </a:defRPr>
            </a:lvl1pPr>
            <a:lvl2pPr indent="-228600" lvl="1" marL="914400" algn="l">
              <a:lnSpc>
                <a:spcPct val="90000"/>
              </a:lnSpc>
              <a:spcBef>
                <a:spcPts val="500"/>
              </a:spcBef>
              <a:spcAft>
                <a:spcPts val="0"/>
              </a:spcAft>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54" name="Google Shape;254;p77"/>
          <p:cNvSpPr txBox="1"/>
          <p:nvPr>
            <p:ph idx="8" type="body"/>
          </p:nvPr>
        </p:nvSpPr>
        <p:spPr>
          <a:xfrm>
            <a:off x="364195" y="4721947"/>
            <a:ext cx="3493500" cy="11247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sz="1800"/>
            </a:lvl1pPr>
            <a:lvl2pPr indent="-342900" lvl="1" marL="914400" algn="l">
              <a:lnSpc>
                <a:spcPct val="100000"/>
              </a:lnSpc>
              <a:spcBef>
                <a:spcPts val="500"/>
              </a:spcBef>
              <a:spcAft>
                <a:spcPts val="0"/>
              </a:spcAft>
              <a:buSzPts val="1800"/>
              <a:buChar char="•"/>
              <a:defRPr sz="1800"/>
            </a:lvl2pPr>
            <a:lvl3pPr indent="-330200" lvl="2" marL="1371600" algn="l">
              <a:lnSpc>
                <a:spcPct val="100000"/>
              </a:lnSpc>
              <a:spcBef>
                <a:spcPts val="500"/>
              </a:spcBef>
              <a:spcAft>
                <a:spcPts val="0"/>
              </a:spcAft>
              <a:buClr>
                <a:schemeClr val="dk1"/>
              </a:buClr>
              <a:buSzPts val="1600"/>
              <a:buChar char="•"/>
              <a:defRPr sz="1600"/>
            </a:lvl3pPr>
            <a:lvl4pPr indent="-317500" lvl="3" marL="1828800" algn="l">
              <a:lnSpc>
                <a:spcPct val="100000"/>
              </a:lnSpc>
              <a:spcBef>
                <a:spcPts val="500"/>
              </a:spcBef>
              <a:spcAft>
                <a:spcPts val="0"/>
              </a:spcAft>
              <a:buClr>
                <a:schemeClr val="dk1"/>
              </a:buClr>
              <a:buSzPts val="1400"/>
              <a:buChar char="•"/>
              <a:defRPr sz="1400"/>
            </a:lvl4pPr>
            <a:lvl5pPr indent="-317500" lvl="4" marL="2286000" algn="l">
              <a:lnSpc>
                <a:spcPct val="100000"/>
              </a:lnSpc>
              <a:spcBef>
                <a:spcPts val="500"/>
              </a:spcBef>
              <a:spcAft>
                <a:spcPts val="0"/>
              </a:spcAft>
              <a:buClr>
                <a:schemeClr val="dk1"/>
              </a:buClr>
              <a:buSzPts val="1400"/>
              <a:buChar char="•"/>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 name="Google Shape;255;p77"/>
          <p:cNvSpPr/>
          <p:nvPr/>
        </p:nvSpPr>
        <p:spPr>
          <a:xfrm>
            <a:off x="4231120" y="3876096"/>
            <a:ext cx="3754200" cy="2184000"/>
          </a:xfrm>
          <a:prstGeom prst="rect">
            <a:avLst/>
          </a:prstGeom>
          <a:solidFill>
            <a:srgbClr val="D8D8D8">
              <a:alpha val="23529"/>
            </a:srgbClr>
          </a:solidFill>
          <a:ln>
            <a:noFill/>
          </a:ln>
        </p:spPr>
        <p:txBody>
          <a:bodyPr anchorCtr="0" anchor="ctr" bIns="45700" lIns="17125" spcFirstLastPara="1" rIns="17125" wrap="square" tIns="45700">
            <a:noAutofit/>
          </a:bodyPr>
          <a:lstStyle/>
          <a:p>
            <a:pPr indent="0" lvl="0" marL="0" marR="0" rtl="0" algn="ctr">
              <a:lnSpc>
                <a:spcPct val="100000"/>
              </a:lnSpc>
              <a:spcBef>
                <a:spcPts val="0"/>
              </a:spcBef>
              <a:spcAft>
                <a:spcPts val="0"/>
              </a:spcAft>
              <a:buClr>
                <a:srgbClr val="000000"/>
              </a:buClr>
              <a:buSzPts val="253"/>
              <a:buFont typeface="Arial"/>
              <a:buNone/>
            </a:pPr>
            <a:r>
              <a:t/>
            </a:r>
            <a:endParaRPr b="0" i="0" sz="253" u="none" cap="none" strike="noStrike">
              <a:solidFill>
                <a:schemeClr val="dk1"/>
              </a:solidFill>
              <a:latin typeface="Montserrat Medium"/>
              <a:ea typeface="Montserrat Medium"/>
              <a:cs typeface="Montserrat Medium"/>
              <a:sym typeface="Montserrat Medium"/>
            </a:endParaRPr>
          </a:p>
        </p:txBody>
      </p:sp>
      <p:sp>
        <p:nvSpPr>
          <p:cNvPr id="256" name="Google Shape;256;p77"/>
          <p:cNvSpPr txBox="1"/>
          <p:nvPr>
            <p:ph idx="9" type="body"/>
          </p:nvPr>
        </p:nvSpPr>
        <p:spPr>
          <a:xfrm>
            <a:off x="4350979" y="4017410"/>
            <a:ext cx="3493500" cy="5022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SzPts val="1600"/>
              <a:buNone/>
              <a:defRPr b="1" i="0" sz="1600">
                <a:solidFill>
                  <a:schemeClr val="accent1"/>
                </a:solidFill>
                <a:latin typeface="Montserrat"/>
                <a:ea typeface="Montserrat"/>
                <a:cs typeface="Montserrat"/>
                <a:sym typeface="Montserrat"/>
              </a:defRPr>
            </a:lvl1pPr>
            <a:lvl2pPr indent="-228600" lvl="1" marL="914400" algn="l">
              <a:lnSpc>
                <a:spcPct val="90000"/>
              </a:lnSpc>
              <a:spcBef>
                <a:spcPts val="500"/>
              </a:spcBef>
              <a:spcAft>
                <a:spcPts val="0"/>
              </a:spcAft>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57" name="Google Shape;257;p77"/>
          <p:cNvSpPr txBox="1"/>
          <p:nvPr>
            <p:ph idx="13" type="body"/>
          </p:nvPr>
        </p:nvSpPr>
        <p:spPr>
          <a:xfrm>
            <a:off x="4350979" y="4721947"/>
            <a:ext cx="3493500" cy="11247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sz="1800"/>
            </a:lvl1pPr>
            <a:lvl2pPr indent="-342900" lvl="1" marL="914400" algn="l">
              <a:lnSpc>
                <a:spcPct val="100000"/>
              </a:lnSpc>
              <a:spcBef>
                <a:spcPts val="500"/>
              </a:spcBef>
              <a:spcAft>
                <a:spcPts val="0"/>
              </a:spcAft>
              <a:buSzPts val="1800"/>
              <a:buChar char="•"/>
              <a:defRPr sz="1800"/>
            </a:lvl2pPr>
            <a:lvl3pPr indent="-330200" lvl="2" marL="1371600" algn="l">
              <a:lnSpc>
                <a:spcPct val="100000"/>
              </a:lnSpc>
              <a:spcBef>
                <a:spcPts val="500"/>
              </a:spcBef>
              <a:spcAft>
                <a:spcPts val="0"/>
              </a:spcAft>
              <a:buClr>
                <a:schemeClr val="dk1"/>
              </a:buClr>
              <a:buSzPts val="1600"/>
              <a:buChar char="•"/>
              <a:defRPr sz="1600"/>
            </a:lvl3pPr>
            <a:lvl4pPr indent="-317500" lvl="3" marL="1828800" algn="l">
              <a:lnSpc>
                <a:spcPct val="100000"/>
              </a:lnSpc>
              <a:spcBef>
                <a:spcPts val="500"/>
              </a:spcBef>
              <a:spcAft>
                <a:spcPts val="0"/>
              </a:spcAft>
              <a:buClr>
                <a:schemeClr val="dk1"/>
              </a:buClr>
              <a:buSzPts val="1400"/>
              <a:buChar char="•"/>
              <a:defRPr sz="1400"/>
            </a:lvl4pPr>
            <a:lvl5pPr indent="-317500" lvl="4" marL="2286000" algn="l">
              <a:lnSpc>
                <a:spcPct val="100000"/>
              </a:lnSpc>
              <a:spcBef>
                <a:spcPts val="500"/>
              </a:spcBef>
              <a:spcAft>
                <a:spcPts val="0"/>
              </a:spcAft>
              <a:buClr>
                <a:schemeClr val="dk1"/>
              </a:buClr>
              <a:buSzPts val="1400"/>
              <a:buChar char="•"/>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 name="Google Shape;258;p77"/>
          <p:cNvSpPr/>
          <p:nvPr/>
        </p:nvSpPr>
        <p:spPr>
          <a:xfrm>
            <a:off x="8217904" y="3876096"/>
            <a:ext cx="3754200" cy="2184000"/>
          </a:xfrm>
          <a:prstGeom prst="rect">
            <a:avLst/>
          </a:prstGeom>
          <a:solidFill>
            <a:srgbClr val="D8D8D8">
              <a:alpha val="23529"/>
            </a:srgbClr>
          </a:solidFill>
          <a:ln>
            <a:noFill/>
          </a:ln>
        </p:spPr>
        <p:txBody>
          <a:bodyPr anchorCtr="0" anchor="ctr" bIns="45700" lIns="17125" spcFirstLastPara="1" rIns="17125" wrap="square" tIns="45700">
            <a:noAutofit/>
          </a:bodyPr>
          <a:lstStyle/>
          <a:p>
            <a:pPr indent="0" lvl="0" marL="0" marR="0" rtl="0" algn="ctr">
              <a:lnSpc>
                <a:spcPct val="100000"/>
              </a:lnSpc>
              <a:spcBef>
                <a:spcPts val="0"/>
              </a:spcBef>
              <a:spcAft>
                <a:spcPts val="0"/>
              </a:spcAft>
              <a:buClr>
                <a:srgbClr val="000000"/>
              </a:buClr>
              <a:buSzPts val="253"/>
              <a:buFont typeface="Arial"/>
              <a:buNone/>
            </a:pPr>
            <a:r>
              <a:t/>
            </a:r>
            <a:endParaRPr b="0" i="0" sz="253" u="none" cap="none" strike="noStrike">
              <a:solidFill>
                <a:schemeClr val="dk1"/>
              </a:solidFill>
              <a:latin typeface="Montserrat Medium"/>
              <a:ea typeface="Montserrat Medium"/>
              <a:cs typeface="Montserrat Medium"/>
              <a:sym typeface="Montserrat Medium"/>
            </a:endParaRPr>
          </a:p>
        </p:txBody>
      </p:sp>
      <p:sp>
        <p:nvSpPr>
          <p:cNvPr id="259" name="Google Shape;259;p77"/>
          <p:cNvSpPr txBox="1"/>
          <p:nvPr>
            <p:ph idx="14" type="body"/>
          </p:nvPr>
        </p:nvSpPr>
        <p:spPr>
          <a:xfrm>
            <a:off x="8337763" y="4017410"/>
            <a:ext cx="3493500" cy="5022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SzPts val="1600"/>
              <a:buNone/>
              <a:defRPr b="1" i="0" sz="1600">
                <a:solidFill>
                  <a:schemeClr val="accent1"/>
                </a:solidFill>
                <a:latin typeface="Montserrat"/>
                <a:ea typeface="Montserrat"/>
                <a:cs typeface="Montserrat"/>
                <a:sym typeface="Montserrat"/>
              </a:defRPr>
            </a:lvl1pPr>
            <a:lvl2pPr indent="-228600" lvl="1" marL="914400" algn="l">
              <a:lnSpc>
                <a:spcPct val="90000"/>
              </a:lnSpc>
              <a:spcBef>
                <a:spcPts val="500"/>
              </a:spcBef>
              <a:spcAft>
                <a:spcPts val="0"/>
              </a:spcAft>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60" name="Google Shape;260;p77"/>
          <p:cNvSpPr txBox="1"/>
          <p:nvPr>
            <p:ph idx="15" type="body"/>
          </p:nvPr>
        </p:nvSpPr>
        <p:spPr>
          <a:xfrm>
            <a:off x="8337763" y="4721947"/>
            <a:ext cx="3493500" cy="11247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sz="1800"/>
            </a:lvl1pPr>
            <a:lvl2pPr indent="-342900" lvl="1" marL="914400" algn="l">
              <a:lnSpc>
                <a:spcPct val="100000"/>
              </a:lnSpc>
              <a:spcBef>
                <a:spcPts val="500"/>
              </a:spcBef>
              <a:spcAft>
                <a:spcPts val="0"/>
              </a:spcAft>
              <a:buSzPts val="1800"/>
              <a:buChar char="•"/>
              <a:defRPr sz="1800"/>
            </a:lvl2pPr>
            <a:lvl3pPr indent="-330200" lvl="2" marL="1371600" algn="l">
              <a:lnSpc>
                <a:spcPct val="100000"/>
              </a:lnSpc>
              <a:spcBef>
                <a:spcPts val="500"/>
              </a:spcBef>
              <a:spcAft>
                <a:spcPts val="0"/>
              </a:spcAft>
              <a:buClr>
                <a:schemeClr val="dk1"/>
              </a:buClr>
              <a:buSzPts val="1600"/>
              <a:buChar char="•"/>
              <a:defRPr sz="1600"/>
            </a:lvl3pPr>
            <a:lvl4pPr indent="-317500" lvl="3" marL="1828800" algn="l">
              <a:lnSpc>
                <a:spcPct val="100000"/>
              </a:lnSpc>
              <a:spcBef>
                <a:spcPts val="500"/>
              </a:spcBef>
              <a:spcAft>
                <a:spcPts val="0"/>
              </a:spcAft>
              <a:buClr>
                <a:schemeClr val="dk1"/>
              </a:buClr>
              <a:buSzPts val="1400"/>
              <a:buChar char="•"/>
              <a:defRPr sz="1400"/>
            </a:lvl4pPr>
            <a:lvl5pPr indent="-317500" lvl="4" marL="2286000" algn="l">
              <a:lnSpc>
                <a:spcPct val="100000"/>
              </a:lnSpc>
              <a:spcBef>
                <a:spcPts val="500"/>
              </a:spcBef>
              <a:spcAft>
                <a:spcPts val="0"/>
              </a:spcAft>
              <a:buClr>
                <a:schemeClr val="dk1"/>
              </a:buClr>
              <a:buSzPts val="1400"/>
              <a:buChar char="•"/>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ection Header" showMasterSp="0">
  <p:cSld name="4_Section Header">
    <p:spTree>
      <p:nvGrpSpPr>
        <p:cNvPr id="22" name="Shape 22"/>
        <p:cNvGrpSpPr/>
        <p:nvPr/>
      </p:nvGrpSpPr>
      <p:grpSpPr>
        <a:xfrm>
          <a:off x="0" y="0"/>
          <a:ext cx="0" cy="0"/>
          <a:chOff x="0" y="0"/>
          <a:chExt cx="0" cy="0"/>
        </a:xfrm>
      </p:grpSpPr>
      <p:sp>
        <p:nvSpPr>
          <p:cNvPr id="23" name="Google Shape;23;p62"/>
          <p:cNvSpPr/>
          <p:nvPr>
            <p:ph idx="2" type="pic"/>
          </p:nvPr>
        </p:nvSpPr>
        <p:spPr>
          <a:xfrm>
            <a:off x="0" y="0"/>
            <a:ext cx="12192000" cy="6858000"/>
          </a:xfrm>
          <a:prstGeom prst="rect">
            <a:avLst/>
          </a:prstGeom>
          <a:noFill/>
          <a:ln>
            <a:noFill/>
          </a:ln>
        </p:spPr>
      </p:sp>
      <p:sp>
        <p:nvSpPr>
          <p:cNvPr id="24" name="Google Shape;24;p62"/>
          <p:cNvSpPr/>
          <p:nvPr/>
        </p:nvSpPr>
        <p:spPr>
          <a:xfrm>
            <a:off x="6787650" y="0"/>
            <a:ext cx="4606904" cy="6858000"/>
          </a:xfrm>
          <a:prstGeom prst="rect">
            <a:avLst/>
          </a:prstGeom>
          <a:solidFill>
            <a:schemeClr val="accen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Medium"/>
              <a:ea typeface="Montserrat Medium"/>
              <a:cs typeface="Montserrat Medium"/>
              <a:sym typeface="Montserrat Medium"/>
            </a:endParaRPr>
          </a:p>
        </p:txBody>
      </p:sp>
      <p:sp>
        <p:nvSpPr>
          <p:cNvPr id="25" name="Google Shape;25;p62"/>
          <p:cNvSpPr txBox="1"/>
          <p:nvPr>
            <p:ph idx="1" type="body"/>
          </p:nvPr>
        </p:nvSpPr>
        <p:spPr>
          <a:xfrm>
            <a:off x="7002503" y="5334736"/>
            <a:ext cx="4143376" cy="51534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2000"/>
              <a:buNone/>
              <a:defRPr sz="2000">
                <a:solidFill>
                  <a:schemeClr val="lt1"/>
                </a:solidFill>
              </a:defRPr>
            </a:lvl1pPr>
            <a:lvl2pPr indent="-228600" lvl="1" marL="914400" algn="l">
              <a:lnSpc>
                <a:spcPct val="90000"/>
              </a:lnSpc>
              <a:spcBef>
                <a:spcPts val="500"/>
              </a:spcBef>
              <a:spcAft>
                <a:spcPts val="0"/>
              </a:spcAft>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62"/>
          <p:cNvSpPr txBox="1"/>
          <p:nvPr>
            <p:ph type="title"/>
          </p:nvPr>
        </p:nvSpPr>
        <p:spPr>
          <a:xfrm>
            <a:off x="7002503" y="2626002"/>
            <a:ext cx="4143375" cy="2434669"/>
          </a:xfrm>
          <a:prstGeom prst="rect">
            <a:avLst/>
          </a:prstGeom>
          <a:noFill/>
          <a:ln>
            <a:noFill/>
          </a:ln>
        </p:spPr>
        <p:txBody>
          <a:bodyPr anchorCtr="0" anchor="b" bIns="0" lIns="0" spcFirstLastPara="1" rIns="0" wrap="square" tIns="91425">
            <a:normAutofit/>
          </a:bodyPr>
          <a:lstStyle>
            <a:lvl1pPr lvl="0" algn="l">
              <a:lnSpc>
                <a:spcPct val="90000"/>
              </a:lnSpc>
              <a:spcBef>
                <a:spcPts val="0"/>
              </a:spcBef>
              <a:spcAft>
                <a:spcPts val="0"/>
              </a:spcAft>
              <a:buClr>
                <a:schemeClr val="lt1"/>
              </a:buClr>
              <a:buSzPts val="4000"/>
              <a:buFont typeface="Montserrat"/>
              <a:buNone/>
              <a:defRPr b="1" i="0" sz="400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27" name="Google Shape;27;p62"/>
          <p:cNvGrpSpPr/>
          <p:nvPr/>
        </p:nvGrpSpPr>
        <p:grpSpPr>
          <a:xfrm>
            <a:off x="6105174" y="1184815"/>
            <a:ext cx="1265468" cy="1167683"/>
            <a:chOff x="6105174" y="1184815"/>
            <a:chExt cx="1265468" cy="1167683"/>
          </a:xfrm>
        </p:grpSpPr>
        <p:sp>
          <p:nvSpPr>
            <p:cNvPr id="28" name="Google Shape;28;p62"/>
            <p:cNvSpPr/>
            <p:nvPr/>
          </p:nvSpPr>
          <p:spPr>
            <a:xfrm>
              <a:off x="6105174" y="1184815"/>
              <a:ext cx="811051" cy="1167683"/>
            </a:xfrm>
            <a:custGeom>
              <a:rect b="b" l="l" r="r" t="t"/>
              <a:pathLst>
                <a:path extrusionOk="0" h="1167683" w="811051">
                  <a:moveTo>
                    <a:pt x="0" y="0"/>
                  </a:moveTo>
                  <a:lnTo>
                    <a:pt x="615478" y="586718"/>
                  </a:lnTo>
                  <a:lnTo>
                    <a:pt x="0" y="1167684"/>
                  </a:lnTo>
                  <a:lnTo>
                    <a:pt x="811051" y="586718"/>
                  </a:lnTo>
                  <a:lnTo>
                    <a:pt x="0" y="0"/>
                  </a:lnTo>
                  <a:close/>
                </a:path>
              </a:pathLst>
            </a:custGeom>
            <a:solidFill>
              <a:srgbClr val="F5832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sp>
          <p:nvSpPr>
            <p:cNvPr id="29" name="Google Shape;29;p62"/>
            <p:cNvSpPr/>
            <p:nvPr/>
          </p:nvSpPr>
          <p:spPr>
            <a:xfrm>
              <a:off x="6335259" y="1248088"/>
              <a:ext cx="816801" cy="1041135"/>
            </a:xfrm>
            <a:custGeom>
              <a:rect b="b" l="l" r="r" t="t"/>
              <a:pathLst>
                <a:path extrusionOk="0" h="1041135" w="816801">
                  <a:moveTo>
                    <a:pt x="0" y="0"/>
                  </a:moveTo>
                  <a:lnTo>
                    <a:pt x="816802" y="523445"/>
                  </a:lnTo>
                  <a:lnTo>
                    <a:pt x="17255" y="1041136"/>
                  </a:lnTo>
                  <a:lnTo>
                    <a:pt x="621230" y="523445"/>
                  </a:lnTo>
                  <a:lnTo>
                    <a:pt x="0" y="0"/>
                  </a:lnTo>
                  <a:close/>
                </a:path>
              </a:pathLst>
            </a:custGeom>
            <a:solidFill>
              <a:srgbClr val="A4CE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sp>
          <p:nvSpPr>
            <p:cNvPr id="30" name="Google Shape;30;p62"/>
            <p:cNvSpPr/>
            <p:nvPr/>
          </p:nvSpPr>
          <p:spPr>
            <a:xfrm>
              <a:off x="6709147" y="1391891"/>
              <a:ext cx="661495" cy="753529"/>
            </a:xfrm>
            <a:custGeom>
              <a:rect b="b" l="l" r="r" t="t"/>
              <a:pathLst>
                <a:path extrusionOk="0" h="753529" w="661495">
                  <a:moveTo>
                    <a:pt x="0" y="0"/>
                  </a:moveTo>
                  <a:lnTo>
                    <a:pt x="661495" y="379642"/>
                  </a:lnTo>
                  <a:lnTo>
                    <a:pt x="5752" y="753530"/>
                  </a:lnTo>
                  <a:lnTo>
                    <a:pt x="500436" y="379642"/>
                  </a:lnTo>
                  <a:lnTo>
                    <a:pt x="0" y="0"/>
                  </a:lnTo>
                  <a:close/>
                </a:path>
              </a:pathLst>
            </a:custGeom>
            <a:solidFill>
              <a:srgbClr val="00ABB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gr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Header" type="secHead">
  <p:cSld name="SECTION_HEADER">
    <p:spTree>
      <p:nvGrpSpPr>
        <p:cNvPr id="31" name="Shape 31"/>
        <p:cNvGrpSpPr/>
        <p:nvPr/>
      </p:nvGrpSpPr>
      <p:grpSpPr>
        <a:xfrm>
          <a:off x="0" y="0"/>
          <a:ext cx="0" cy="0"/>
          <a:chOff x="0" y="0"/>
          <a:chExt cx="0" cy="0"/>
        </a:xfrm>
      </p:grpSpPr>
      <p:pic>
        <p:nvPicPr>
          <p:cNvPr id="32" name="Google Shape;32;p63"/>
          <p:cNvPicPr preferRelativeResize="0"/>
          <p:nvPr/>
        </p:nvPicPr>
        <p:blipFill rotWithShape="1">
          <a:blip r:embed="rId2">
            <a:alphaModFix/>
          </a:blip>
          <a:srcRect b="0" l="0" r="0" t="0"/>
          <a:stretch/>
        </p:blipFill>
        <p:spPr>
          <a:xfrm>
            <a:off x="0" y="0"/>
            <a:ext cx="12192000" cy="5962650"/>
          </a:xfrm>
          <a:prstGeom prst="rect">
            <a:avLst/>
          </a:prstGeom>
          <a:noFill/>
          <a:ln>
            <a:noFill/>
          </a:ln>
        </p:spPr>
      </p:pic>
      <p:pic>
        <p:nvPicPr>
          <p:cNvPr id="33" name="Google Shape;33;p63"/>
          <p:cNvPicPr preferRelativeResize="0"/>
          <p:nvPr/>
        </p:nvPicPr>
        <p:blipFill rotWithShape="1">
          <a:blip r:embed="rId3">
            <a:alphaModFix/>
          </a:blip>
          <a:srcRect b="0" l="0" r="0" t="0"/>
          <a:stretch/>
        </p:blipFill>
        <p:spPr>
          <a:xfrm>
            <a:off x="0" y="5962650"/>
            <a:ext cx="12192000" cy="895350"/>
          </a:xfrm>
          <a:prstGeom prst="rect">
            <a:avLst/>
          </a:prstGeom>
          <a:noFill/>
          <a:ln>
            <a:noFill/>
          </a:ln>
        </p:spPr>
      </p:pic>
      <p:pic>
        <p:nvPicPr>
          <p:cNvPr id="34" name="Google Shape;34;p63"/>
          <p:cNvPicPr preferRelativeResize="0"/>
          <p:nvPr/>
        </p:nvPicPr>
        <p:blipFill rotWithShape="1">
          <a:blip r:embed="rId4">
            <a:alphaModFix/>
          </a:blip>
          <a:srcRect b="0" l="0" r="0" t="0"/>
          <a:stretch/>
        </p:blipFill>
        <p:spPr>
          <a:xfrm>
            <a:off x="9262663" y="6127382"/>
            <a:ext cx="2496553" cy="565886"/>
          </a:xfrm>
          <a:prstGeom prst="rect">
            <a:avLst/>
          </a:prstGeom>
          <a:noFill/>
          <a:ln>
            <a:noFill/>
          </a:ln>
        </p:spPr>
      </p:pic>
      <p:sp>
        <p:nvSpPr>
          <p:cNvPr id="35" name="Google Shape;35;p63"/>
          <p:cNvSpPr txBox="1"/>
          <p:nvPr>
            <p:ph idx="1" type="body"/>
          </p:nvPr>
        </p:nvSpPr>
        <p:spPr>
          <a:xfrm>
            <a:off x="3560615" y="3935555"/>
            <a:ext cx="7842101"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2000"/>
              <a:buNone/>
              <a:defRPr sz="2000">
                <a:solidFill>
                  <a:schemeClr val="dk2"/>
                </a:solidFill>
              </a:defRPr>
            </a:lvl1pPr>
            <a:lvl2pPr indent="-228600" lvl="1" marL="914400" algn="l">
              <a:lnSpc>
                <a:spcPct val="90000"/>
              </a:lnSpc>
              <a:spcBef>
                <a:spcPts val="500"/>
              </a:spcBef>
              <a:spcAft>
                <a:spcPts val="0"/>
              </a:spcAft>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6" name="Google Shape;36;p63"/>
          <p:cNvSpPr txBox="1"/>
          <p:nvPr>
            <p:ph type="title"/>
          </p:nvPr>
        </p:nvSpPr>
        <p:spPr>
          <a:xfrm>
            <a:off x="3560615" y="1242865"/>
            <a:ext cx="7842101" cy="2434669"/>
          </a:xfrm>
          <a:prstGeom prst="rect">
            <a:avLst/>
          </a:prstGeom>
          <a:noFill/>
          <a:ln>
            <a:noFill/>
          </a:ln>
        </p:spPr>
        <p:txBody>
          <a:bodyPr anchorCtr="0" anchor="b" bIns="0" lIns="0" spcFirstLastPara="1" rIns="0" wrap="square" tIns="91425">
            <a:normAutofit/>
          </a:bodyPr>
          <a:lstStyle>
            <a:lvl1pPr lvl="0" algn="l">
              <a:lnSpc>
                <a:spcPct val="100000"/>
              </a:lnSpc>
              <a:spcBef>
                <a:spcPts val="0"/>
              </a:spcBef>
              <a:spcAft>
                <a:spcPts val="0"/>
              </a:spcAft>
              <a:buClr>
                <a:schemeClr val="dk1"/>
              </a:buClr>
              <a:buSzPts val="4000"/>
              <a:buFont typeface="Montserrat"/>
              <a:buNone/>
              <a:defRPr b="1" i="0" sz="400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37" name="Google Shape;37;p63"/>
          <p:cNvGrpSpPr/>
          <p:nvPr/>
        </p:nvGrpSpPr>
        <p:grpSpPr>
          <a:xfrm rot="-2641990">
            <a:off x="-2679085" y="-194822"/>
            <a:ext cx="6741833" cy="6220884"/>
            <a:chOff x="777987" y="983881"/>
            <a:chExt cx="4334688" cy="3999742"/>
          </a:xfrm>
        </p:grpSpPr>
        <p:sp>
          <p:nvSpPr>
            <p:cNvPr id="38" name="Google Shape;38;p63"/>
            <p:cNvSpPr/>
            <p:nvPr/>
          </p:nvSpPr>
          <p:spPr>
            <a:xfrm>
              <a:off x="777987" y="983881"/>
              <a:ext cx="2778145" cy="3999742"/>
            </a:xfrm>
            <a:custGeom>
              <a:rect b="b" l="l" r="r" t="t"/>
              <a:pathLst>
                <a:path extrusionOk="0" h="3999742" w="2778145">
                  <a:moveTo>
                    <a:pt x="0" y="0"/>
                  </a:moveTo>
                  <a:lnTo>
                    <a:pt x="2108236" y="2009723"/>
                  </a:lnTo>
                  <a:lnTo>
                    <a:pt x="0" y="3999743"/>
                  </a:lnTo>
                  <a:lnTo>
                    <a:pt x="2778145" y="2009723"/>
                  </a:lnTo>
                  <a:lnTo>
                    <a:pt x="0" y="0"/>
                  </a:lnTo>
                  <a:close/>
                </a:path>
              </a:pathLst>
            </a:custGeom>
            <a:solidFill>
              <a:schemeClr val="lt1">
                <a:alpha val="73333"/>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sp>
          <p:nvSpPr>
            <p:cNvPr id="39" name="Google Shape;39;p63"/>
            <p:cNvSpPr/>
            <p:nvPr/>
          </p:nvSpPr>
          <p:spPr>
            <a:xfrm>
              <a:off x="1566113" y="1200615"/>
              <a:ext cx="2797842" cy="3566269"/>
            </a:xfrm>
            <a:custGeom>
              <a:rect b="b" l="l" r="r" t="t"/>
              <a:pathLst>
                <a:path extrusionOk="0" h="3566269" w="2797842">
                  <a:moveTo>
                    <a:pt x="0" y="0"/>
                  </a:moveTo>
                  <a:lnTo>
                    <a:pt x="2797843" y="1792988"/>
                  </a:lnTo>
                  <a:lnTo>
                    <a:pt x="59105" y="3566270"/>
                  </a:lnTo>
                  <a:lnTo>
                    <a:pt x="2127940" y="1792988"/>
                  </a:lnTo>
                  <a:lnTo>
                    <a:pt x="0" y="0"/>
                  </a:lnTo>
                  <a:close/>
                </a:path>
              </a:pathLst>
            </a:custGeom>
            <a:solidFill>
              <a:schemeClr val="lt1">
                <a:alpha val="73333"/>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sp>
          <p:nvSpPr>
            <p:cNvPr id="40" name="Google Shape;40;p63"/>
            <p:cNvSpPr/>
            <p:nvPr/>
          </p:nvSpPr>
          <p:spPr>
            <a:xfrm>
              <a:off x="2846814" y="1693192"/>
              <a:ext cx="2265861" cy="2581113"/>
            </a:xfrm>
            <a:custGeom>
              <a:rect b="b" l="l" r="r" t="t"/>
              <a:pathLst>
                <a:path extrusionOk="0" h="2581113" w="2265861">
                  <a:moveTo>
                    <a:pt x="0" y="0"/>
                  </a:moveTo>
                  <a:lnTo>
                    <a:pt x="2265861" y="1300412"/>
                  </a:lnTo>
                  <a:lnTo>
                    <a:pt x="19704" y="2581113"/>
                  </a:lnTo>
                  <a:lnTo>
                    <a:pt x="1714175" y="1300412"/>
                  </a:lnTo>
                  <a:lnTo>
                    <a:pt x="0" y="0"/>
                  </a:lnTo>
                  <a:close/>
                </a:path>
              </a:pathLst>
            </a:custGeom>
            <a:solidFill>
              <a:schemeClr val="lt1">
                <a:alpha val="73333"/>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grpSp>
      <p:sp>
        <p:nvSpPr>
          <p:cNvPr id="41" name="Google Shape;41;p63"/>
          <p:cNvSpPr txBox="1"/>
          <p:nvPr/>
        </p:nvSpPr>
        <p:spPr>
          <a:xfrm>
            <a:off x="146373" y="6287327"/>
            <a:ext cx="1793440"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Montserrat"/>
                <a:ea typeface="Montserrat"/>
                <a:cs typeface="Montserrat"/>
                <a:sym typeface="Montserrat"/>
              </a:rPr>
              <a:t>CAREERTECH.ORG</a:t>
            </a:r>
            <a:endParaRPr b="0" i="0" sz="1400" u="none" cap="none" strike="noStrike">
              <a:solidFill>
                <a:srgbClr val="000000"/>
              </a:solidFill>
              <a:latin typeface="Arial"/>
              <a:ea typeface="Arial"/>
              <a:cs typeface="Arial"/>
              <a:sym typeface="Arial"/>
            </a:endParaRPr>
          </a:p>
        </p:txBody>
      </p:sp>
      <p:sp>
        <p:nvSpPr>
          <p:cNvPr id="42" name="Google Shape;42;p63"/>
          <p:cNvSpPr/>
          <p:nvPr/>
        </p:nvSpPr>
        <p:spPr>
          <a:xfrm flipH="1">
            <a:off x="1885126" y="6287327"/>
            <a:ext cx="45719" cy="276999"/>
          </a:xfrm>
          <a:custGeom>
            <a:rect b="b" l="l" r="r" t="t"/>
            <a:pathLst>
              <a:path extrusionOk="0" h="568201" w="7163">
                <a:moveTo>
                  <a:pt x="0" y="0"/>
                </a:moveTo>
                <a:lnTo>
                  <a:pt x="0" y="568201"/>
                </a:lnTo>
              </a:path>
            </a:pathLst>
          </a:custGeom>
          <a:noFill/>
          <a:ln cap="flat" cmpd="sng" w="9525">
            <a:solidFill>
              <a:srgbClr val="999B9C"/>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3" name="Shape 43"/>
        <p:cNvGrpSpPr/>
        <p:nvPr/>
      </p:nvGrpSpPr>
      <p:grpSpPr>
        <a:xfrm>
          <a:off x="0" y="0"/>
          <a:ext cx="0" cy="0"/>
          <a:chOff x="0" y="0"/>
          <a:chExt cx="0" cy="0"/>
        </a:xfrm>
      </p:grpSpPr>
      <p:sp>
        <p:nvSpPr>
          <p:cNvPr id="44" name="Google Shape;44;p65"/>
          <p:cNvSpPr txBox="1"/>
          <p:nvPr>
            <p:ph type="title"/>
          </p:nvPr>
        </p:nvSpPr>
        <p:spPr>
          <a:xfrm>
            <a:off x="1498426" y="467360"/>
            <a:ext cx="9195148" cy="762000"/>
          </a:xfrm>
          <a:prstGeom prst="rect">
            <a:avLst/>
          </a:prstGeom>
          <a:noFill/>
          <a:ln>
            <a:noFill/>
          </a:ln>
        </p:spPr>
        <p:txBody>
          <a:bodyPr anchorCtr="0" anchor="ctr" bIns="0" lIns="0" spcFirstLastPara="1" rIns="0" wrap="square" tIns="91425">
            <a:normAutofit/>
          </a:bodyPr>
          <a:lstStyle>
            <a:lvl1pPr lvl="0" algn="ctr">
              <a:lnSpc>
                <a:spcPct val="90000"/>
              </a:lnSpc>
              <a:spcBef>
                <a:spcPts val="0"/>
              </a:spcBef>
              <a:spcAft>
                <a:spcPts val="0"/>
              </a:spcAft>
              <a:buClr>
                <a:schemeClr val="lt1"/>
              </a:buClr>
              <a:buSzPts val="2800"/>
              <a:buFont typeface="Montserrat"/>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65"/>
          <p:cNvSpPr txBox="1"/>
          <p:nvPr>
            <p:ph idx="1" type="body"/>
          </p:nvPr>
        </p:nvSpPr>
        <p:spPr>
          <a:xfrm>
            <a:off x="839788" y="1524000"/>
            <a:ext cx="5157787" cy="460337"/>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SzPts val="1600"/>
              <a:buNone/>
              <a:defRPr b="1" i="0" sz="1600">
                <a:solidFill>
                  <a:schemeClr val="accent1"/>
                </a:solidFill>
                <a:latin typeface="Montserrat"/>
                <a:ea typeface="Montserrat"/>
                <a:cs typeface="Montserrat"/>
                <a:sym typeface="Montserrat"/>
              </a:defRPr>
            </a:lvl1pPr>
            <a:lvl2pPr indent="-228600" lvl="1" marL="914400" algn="l">
              <a:lnSpc>
                <a:spcPct val="90000"/>
              </a:lnSpc>
              <a:spcBef>
                <a:spcPts val="500"/>
              </a:spcBef>
              <a:spcAft>
                <a:spcPts val="0"/>
              </a:spcAft>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6" name="Google Shape;46;p65"/>
          <p:cNvSpPr txBox="1"/>
          <p:nvPr>
            <p:ph idx="2" type="body"/>
          </p:nvPr>
        </p:nvSpPr>
        <p:spPr>
          <a:xfrm>
            <a:off x="839788" y="2197410"/>
            <a:ext cx="5157787" cy="393923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sz="1800"/>
            </a:lvl1pPr>
            <a:lvl2pPr indent="-342900" lvl="1" marL="914400" algn="l">
              <a:lnSpc>
                <a:spcPct val="100000"/>
              </a:lnSpc>
              <a:spcBef>
                <a:spcPts val="500"/>
              </a:spcBef>
              <a:spcAft>
                <a:spcPts val="0"/>
              </a:spcAft>
              <a:buSzPts val="1800"/>
              <a:buChar char="•"/>
              <a:defRPr sz="1800"/>
            </a:lvl2pPr>
            <a:lvl3pPr indent="-330200" lvl="2" marL="1371600" algn="l">
              <a:lnSpc>
                <a:spcPct val="100000"/>
              </a:lnSpc>
              <a:spcBef>
                <a:spcPts val="500"/>
              </a:spcBef>
              <a:spcAft>
                <a:spcPts val="0"/>
              </a:spcAft>
              <a:buClr>
                <a:schemeClr val="dk1"/>
              </a:buClr>
              <a:buSzPts val="1600"/>
              <a:buChar char="•"/>
              <a:defRPr sz="1600"/>
            </a:lvl3pPr>
            <a:lvl4pPr indent="-317500" lvl="3" marL="1828800" algn="l">
              <a:lnSpc>
                <a:spcPct val="100000"/>
              </a:lnSpc>
              <a:spcBef>
                <a:spcPts val="500"/>
              </a:spcBef>
              <a:spcAft>
                <a:spcPts val="0"/>
              </a:spcAft>
              <a:buClr>
                <a:schemeClr val="dk1"/>
              </a:buClr>
              <a:buSzPts val="1400"/>
              <a:buChar char="•"/>
              <a:defRPr sz="1400"/>
            </a:lvl4pPr>
            <a:lvl5pPr indent="-317500" lvl="4" marL="2286000" algn="l">
              <a:lnSpc>
                <a:spcPct val="100000"/>
              </a:lnSpc>
              <a:spcBef>
                <a:spcPts val="500"/>
              </a:spcBef>
              <a:spcAft>
                <a:spcPts val="0"/>
              </a:spcAft>
              <a:buClr>
                <a:schemeClr val="dk1"/>
              </a:buClr>
              <a:buSzPts val="1400"/>
              <a:buChar char="•"/>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65"/>
          <p:cNvSpPr txBox="1"/>
          <p:nvPr>
            <p:ph idx="3" type="body"/>
          </p:nvPr>
        </p:nvSpPr>
        <p:spPr>
          <a:xfrm>
            <a:off x="6172200" y="1524000"/>
            <a:ext cx="5183188" cy="460337"/>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SzPts val="1600"/>
              <a:buNone/>
              <a:defRPr b="1" i="0" sz="1600">
                <a:solidFill>
                  <a:schemeClr val="accent1"/>
                </a:solidFill>
                <a:latin typeface="Montserrat"/>
                <a:ea typeface="Montserrat"/>
                <a:cs typeface="Montserrat"/>
                <a:sym typeface="Montserrat"/>
              </a:defRPr>
            </a:lvl1pPr>
            <a:lvl2pPr indent="-228600" lvl="1" marL="914400" algn="l">
              <a:lnSpc>
                <a:spcPct val="90000"/>
              </a:lnSpc>
              <a:spcBef>
                <a:spcPts val="500"/>
              </a:spcBef>
              <a:spcAft>
                <a:spcPts val="0"/>
              </a:spcAft>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8" name="Google Shape;48;p65"/>
          <p:cNvSpPr txBox="1"/>
          <p:nvPr>
            <p:ph idx="4" type="body"/>
          </p:nvPr>
        </p:nvSpPr>
        <p:spPr>
          <a:xfrm>
            <a:off x="6172200" y="2197410"/>
            <a:ext cx="5183188" cy="3939230"/>
          </a:xfrm>
          <a:prstGeom prst="rect">
            <a:avLst/>
          </a:prstGeom>
          <a:noFill/>
          <a:ln>
            <a:noFill/>
          </a:ln>
        </p:spPr>
        <p:txBody>
          <a:bodyPr anchorCtr="0" anchor="t" bIns="45700" lIns="91425" spcFirstLastPara="1" rIns="91425" wrap="square" tIns="45700">
            <a:normAutofit/>
          </a:bodyPr>
          <a:lstStyle>
            <a:lvl1pPr indent="-355600" lvl="0" marL="457200" algn="l">
              <a:lnSpc>
                <a:spcPct val="100000"/>
              </a:lnSpc>
              <a:spcBef>
                <a:spcPts val="1000"/>
              </a:spcBef>
              <a:spcAft>
                <a:spcPts val="0"/>
              </a:spcAft>
              <a:buSzPts val="2000"/>
              <a:buChar char="•"/>
              <a:defRPr sz="2000"/>
            </a:lvl1pPr>
            <a:lvl2pPr indent="-342900" lvl="1" marL="914400" algn="l">
              <a:lnSpc>
                <a:spcPct val="100000"/>
              </a:lnSpc>
              <a:spcBef>
                <a:spcPts val="500"/>
              </a:spcBef>
              <a:spcAft>
                <a:spcPts val="0"/>
              </a:spcAft>
              <a:buSzPts val="1800"/>
              <a:buChar char="•"/>
              <a:defRPr sz="1800"/>
            </a:lvl2pPr>
            <a:lvl3pPr indent="-330200" lvl="2" marL="1371600" algn="l">
              <a:lnSpc>
                <a:spcPct val="100000"/>
              </a:lnSpc>
              <a:spcBef>
                <a:spcPts val="500"/>
              </a:spcBef>
              <a:spcAft>
                <a:spcPts val="0"/>
              </a:spcAft>
              <a:buClr>
                <a:schemeClr val="dk1"/>
              </a:buClr>
              <a:buSzPts val="1600"/>
              <a:buChar char="•"/>
              <a:defRPr sz="1600"/>
            </a:lvl3pPr>
            <a:lvl4pPr indent="-317500" lvl="3" marL="1828800" algn="l">
              <a:lnSpc>
                <a:spcPct val="100000"/>
              </a:lnSpc>
              <a:spcBef>
                <a:spcPts val="500"/>
              </a:spcBef>
              <a:spcAft>
                <a:spcPts val="0"/>
              </a:spcAft>
              <a:buClr>
                <a:schemeClr val="dk1"/>
              </a:buClr>
              <a:buSzPts val="1400"/>
              <a:buChar char="•"/>
              <a:defRPr sz="1400"/>
            </a:lvl4pPr>
            <a:lvl5pPr indent="-317500" lvl="4" marL="2286000" algn="l">
              <a:lnSpc>
                <a:spcPct val="100000"/>
              </a:lnSpc>
              <a:spcBef>
                <a:spcPts val="500"/>
              </a:spcBef>
              <a:spcAft>
                <a:spcPts val="0"/>
              </a:spcAft>
              <a:buClr>
                <a:schemeClr val="dk1"/>
              </a:buClr>
              <a:buSzPts val="1400"/>
              <a:buChar char="•"/>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49" name="Shape 49"/>
        <p:cNvGrpSpPr/>
        <p:nvPr/>
      </p:nvGrpSpPr>
      <p:grpSpPr>
        <a:xfrm>
          <a:off x="0" y="0"/>
          <a:ext cx="0" cy="0"/>
          <a:chOff x="0" y="0"/>
          <a:chExt cx="0" cy="0"/>
        </a:xfrm>
      </p:grpSpPr>
      <p:sp>
        <p:nvSpPr>
          <p:cNvPr id="50" name="Google Shape;50;p66"/>
          <p:cNvSpPr txBox="1"/>
          <p:nvPr>
            <p:ph type="title"/>
          </p:nvPr>
        </p:nvSpPr>
        <p:spPr>
          <a:xfrm>
            <a:off x="1498426" y="468254"/>
            <a:ext cx="9195148" cy="761998"/>
          </a:xfrm>
          <a:prstGeom prst="rect">
            <a:avLst/>
          </a:prstGeom>
          <a:noFill/>
          <a:ln>
            <a:noFill/>
          </a:ln>
        </p:spPr>
        <p:txBody>
          <a:bodyPr anchorCtr="0" anchor="ctr" bIns="0" lIns="0" spcFirstLastPara="1" rIns="0" wrap="square" tIns="91425">
            <a:normAutofit/>
          </a:bodyPr>
          <a:lstStyle>
            <a:lvl1pPr lvl="0" algn="ctr">
              <a:lnSpc>
                <a:spcPct val="90000"/>
              </a:lnSpc>
              <a:spcBef>
                <a:spcPts val="0"/>
              </a:spcBef>
              <a:spcAft>
                <a:spcPts val="0"/>
              </a:spcAft>
              <a:buClr>
                <a:schemeClr val="lt1"/>
              </a:buClr>
              <a:buSzPts val="2800"/>
              <a:buFont typeface="Montserrat"/>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66"/>
          <p:cNvSpPr/>
          <p:nvPr/>
        </p:nvSpPr>
        <p:spPr>
          <a:xfrm>
            <a:off x="1116614" y="1499191"/>
            <a:ext cx="5833280" cy="2206552"/>
          </a:xfrm>
          <a:prstGeom prst="rect">
            <a:avLst/>
          </a:prstGeom>
          <a:solidFill>
            <a:srgbClr val="D8D8D8">
              <a:alpha val="23529"/>
            </a:srgbClr>
          </a:solidFill>
          <a:ln>
            <a:noFill/>
          </a:ln>
        </p:spPr>
        <p:txBody>
          <a:bodyPr anchorCtr="0" anchor="ctr" bIns="45700" lIns="17125" spcFirstLastPara="1" rIns="17125" wrap="square" tIns="45700">
            <a:noAutofit/>
          </a:bodyPr>
          <a:lstStyle/>
          <a:p>
            <a:pPr indent="0" lvl="0" marL="0" marR="0" rtl="0" algn="ctr">
              <a:lnSpc>
                <a:spcPct val="100000"/>
              </a:lnSpc>
              <a:spcBef>
                <a:spcPts val="0"/>
              </a:spcBef>
              <a:spcAft>
                <a:spcPts val="0"/>
              </a:spcAft>
              <a:buClr>
                <a:srgbClr val="000000"/>
              </a:buClr>
              <a:buSzPts val="253"/>
              <a:buFont typeface="Arial"/>
              <a:buNone/>
            </a:pPr>
            <a:r>
              <a:t/>
            </a:r>
            <a:endParaRPr b="0" i="0" sz="253" u="none" cap="none" strike="noStrike">
              <a:solidFill>
                <a:schemeClr val="dk1"/>
              </a:solidFill>
              <a:latin typeface="Montserrat Medium"/>
              <a:ea typeface="Montserrat Medium"/>
              <a:cs typeface="Montserrat Medium"/>
              <a:sym typeface="Montserrat Medium"/>
            </a:endParaRPr>
          </a:p>
        </p:txBody>
      </p:sp>
      <p:sp>
        <p:nvSpPr>
          <p:cNvPr id="52" name="Google Shape;52;p66"/>
          <p:cNvSpPr txBox="1"/>
          <p:nvPr>
            <p:ph idx="1" type="body"/>
          </p:nvPr>
        </p:nvSpPr>
        <p:spPr>
          <a:xfrm>
            <a:off x="1296988" y="1724588"/>
            <a:ext cx="5157787" cy="460337"/>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SzPts val="1600"/>
              <a:buNone/>
              <a:defRPr b="1" i="0" sz="1600">
                <a:solidFill>
                  <a:schemeClr val="accent1"/>
                </a:solidFill>
                <a:latin typeface="Montserrat"/>
                <a:ea typeface="Montserrat"/>
                <a:cs typeface="Montserrat"/>
                <a:sym typeface="Montserrat"/>
              </a:defRPr>
            </a:lvl1pPr>
            <a:lvl2pPr indent="-228600" lvl="1" marL="914400" algn="l">
              <a:lnSpc>
                <a:spcPct val="90000"/>
              </a:lnSpc>
              <a:spcBef>
                <a:spcPts val="500"/>
              </a:spcBef>
              <a:spcAft>
                <a:spcPts val="0"/>
              </a:spcAft>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3" name="Google Shape;53;p66"/>
          <p:cNvSpPr txBox="1"/>
          <p:nvPr>
            <p:ph idx="2" type="body"/>
          </p:nvPr>
        </p:nvSpPr>
        <p:spPr>
          <a:xfrm>
            <a:off x="1296988" y="2397998"/>
            <a:ext cx="5157787" cy="1031002"/>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sz="1800"/>
            </a:lvl1pPr>
            <a:lvl2pPr indent="-342900" lvl="1" marL="914400" algn="l">
              <a:lnSpc>
                <a:spcPct val="100000"/>
              </a:lnSpc>
              <a:spcBef>
                <a:spcPts val="500"/>
              </a:spcBef>
              <a:spcAft>
                <a:spcPts val="0"/>
              </a:spcAft>
              <a:buSzPts val="1800"/>
              <a:buChar char="•"/>
              <a:defRPr sz="1800"/>
            </a:lvl2pPr>
            <a:lvl3pPr indent="-330200" lvl="2" marL="1371600" algn="l">
              <a:lnSpc>
                <a:spcPct val="100000"/>
              </a:lnSpc>
              <a:spcBef>
                <a:spcPts val="500"/>
              </a:spcBef>
              <a:spcAft>
                <a:spcPts val="0"/>
              </a:spcAft>
              <a:buClr>
                <a:schemeClr val="dk1"/>
              </a:buClr>
              <a:buSzPts val="1600"/>
              <a:buChar char="•"/>
              <a:defRPr sz="1600"/>
            </a:lvl3pPr>
            <a:lvl4pPr indent="-317500" lvl="3" marL="1828800" algn="l">
              <a:lnSpc>
                <a:spcPct val="100000"/>
              </a:lnSpc>
              <a:spcBef>
                <a:spcPts val="500"/>
              </a:spcBef>
              <a:spcAft>
                <a:spcPts val="0"/>
              </a:spcAft>
              <a:buClr>
                <a:schemeClr val="dk1"/>
              </a:buClr>
              <a:buSzPts val="1400"/>
              <a:buChar char="•"/>
              <a:defRPr sz="1400"/>
            </a:lvl4pPr>
            <a:lvl5pPr indent="-317500" lvl="4" marL="2286000" algn="l">
              <a:lnSpc>
                <a:spcPct val="100000"/>
              </a:lnSpc>
              <a:spcBef>
                <a:spcPts val="500"/>
              </a:spcBef>
              <a:spcAft>
                <a:spcPts val="0"/>
              </a:spcAft>
              <a:buClr>
                <a:schemeClr val="dk1"/>
              </a:buClr>
              <a:buSzPts val="1400"/>
              <a:buChar char="•"/>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66"/>
          <p:cNvSpPr/>
          <p:nvPr/>
        </p:nvSpPr>
        <p:spPr>
          <a:xfrm>
            <a:off x="7272486" y="1499191"/>
            <a:ext cx="4065749" cy="2206552"/>
          </a:xfrm>
          <a:prstGeom prst="rect">
            <a:avLst/>
          </a:prstGeom>
          <a:solidFill>
            <a:srgbClr val="D8D8D8">
              <a:alpha val="23529"/>
            </a:srgbClr>
          </a:solidFill>
          <a:ln>
            <a:noFill/>
          </a:ln>
        </p:spPr>
        <p:txBody>
          <a:bodyPr anchorCtr="0" anchor="ctr" bIns="45700" lIns="17125" spcFirstLastPara="1" rIns="17125" wrap="square" tIns="45700">
            <a:noAutofit/>
          </a:bodyPr>
          <a:lstStyle/>
          <a:p>
            <a:pPr indent="0" lvl="0" marL="0" marR="0" rtl="0" algn="ctr">
              <a:lnSpc>
                <a:spcPct val="100000"/>
              </a:lnSpc>
              <a:spcBef>
                <a:spcPts val="0"/>
              </a:spcBef>
              <a:spcAft>
                <a:spcPts val="0"/>
              </a:spcAft>
              <a:buClr>
                <a:srgbClr val="000000"/>
              </a:buClr>
              <a:buSzPts val="253"/>
              <a:buFont typeface="Arial"/>
              <a:buNone/>
            </a:pPr>
            <a:r>
              <a:t/>
            </a:r>
            <a:endParaRPr b="0" i="0" sz="253" u="none" cap="none" strike="noStrike">
              <a:solidFill>
                <a:schemeClr val="dk1"/>
              </a:solidFill>
              <a:latin typeface="Montserrat Medium"/>
              <a:ea typeface="Montserrat Medium"/>
              <a:cs typeface="Montserrat Medium"/>
              <a:sym typeface="Montserrat Medium"/>
            </a:endParaRPr>
          </a:p>
        </p:txBody>
      </p:sp>
      <p:sp>
        <p:nvSpPr>
          <p:cNvPr id="55" name="Google Shape;55;p66"/>
          <p:cNvSpPr txBox="1"/>
          <p:nvPr>
            <p:ph idx="3" type="body"/>
          </p:nvPr>
        </p:nvSpPr>
        <p:spPr>
          <a:xfrm>
            <a:off x="7452861" y="1724588"/>
            <a:ext cx="3594936" cy="460337"/>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SzPts val="1600"/>
              <a:buNone/>
              <a:defRPr b="1" i="0" sz="1600">
                <a:solidFill>
                  <a:schemeClr val="accent1"/>
                </a:solidFill>
                <a:latin typeface="Montserrat"/>
                <a:ea typeface="Montserrat"/>
                <a:cs typeface="Montserrat"/>
                <a:sym typeface="Montserrat"/>
              </a:defRPr>
            </a:lvl1pPr>
            <a:lvl2pPr indent="-228600" lvl="1" marL="914400" algn="l">
              <a:lnSpc>
                <a:spcPct val="90000"/>
              </a:lnSpc>
              <a:spcBef>
                <a:spcPts val="500"/>
              </a:spcBef>
              <a:spcAft>
                <a:spcPts val="0"/>
              </a:spcAft>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6" name="Google Shape;56;p66"/>
          <p:cNvSpPr txBox="1"/>
          <p:nvPr>
            <p:ph idx="4" type="body"/>
          </p:nvPr>
        </p:nvSpPr>
        <p:spPr>
          <a:xfrm>
            <a:off x="7452861" y="2397998"/>
            <a:ext cx="3594936" cy="1031002"/>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sz="1800"/>
            </a:lvl1pPr>
            <a:lvl2pPr indent="-342900" lvl="1" marL="914400" algn="l">
              <a:lnSpc>
                <a:spcPct val="100000"/>
              </a:lnSpc>
              <a:spcBef>
                <a:spcPts val="500"/>
              </a:spcBef>
              <a:spcAft>
                <a:spcPts val="0"/>
              </a:spcAft>
              <a:buSzPts val="1800"/>
              <a:buChar char="•"/>
              <a:defRPr sz="1800"/>
            </a:lvl2pPr>
            <a:lvl3pPr indent="-330200" lvl="2" marL="1371600" algn="l">
              <a:lnSpc>
                <a:spcPct val="100000"/>
              </a:lnSpc>
              <a:spcBef>
                <a:spcPts val="500"/>
              </a:spcBef>
              <a:spcAft>
                <a:spcPts val="0"/>
              </a:spcAft>
              <a:buClr>
                <a:schemeClr val="dk1"/>
              </a:buClr>
              <a:buSzPts val="1600"/>
              <a:buChar char="•"/>
              <a:defRPr sz="1600"/>
            </a:lvl3pPr>
            <a:lvl4pPr indent="-317500" lvl="3" marL="1828800" algn="l">
              <a:lnSpc>
                <a:spcPct val="100000"/>
              </a:lnSpc>
              <a:spcBef>
                <a:spcPts val="500"/>
              </a:spcBef>
              <a:spcAft>
                <a:spcPts val="0"/>
              </a:spcAft>
              <a:buClr>
                <a:schemeClr val="dk1"/>
              </a:buClr>
              <a:buSzPts val="1400"/>
              <a:buChar char="•"/>
              <a:defRPr sz="1400"/>
            </a:lvl4pPr>
            <a:lvl5pPr indent="-317500" lvl="4" marL="2286000" algn="l">
              <a:lnSpc>
                <a:spcPct val="100000"/>
              </a:lnSpc>
              <a:spcBef>
                <a:spcPts val="500"/>
              </a:spcBef>
              <a:spcAft>
                <a:spcPts val="0"/>
              </a:spcAft>
              <a:buClr>
                <a:schemeClr val="dk1"/>
              </a:buClr>
              <a:buSzPts val="1400"/>
              <a:buChar char="•"/>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66"/>
          <p:cNvSpPr/>
          <p:nvPr/>
        </p:nvSpPr>
        <p:spPr>
          <a:xfrm>
            <a:off x="1109359" y="3949687"/>
            <a:ext cx="3209174" cy="2206552"/>
          </a:xfrm>
          <a:prstGeom prst="rect">
            <a:avLst/>
          </a:prstGeom>
          <a:solidFill>
            <a:srgbClr val="D8D8D8">
              <a:alpha val="23529"/>
            </a:srgbClr>
          </a:solidFill>
          <a:ln>
            <a:noFill/>
          </a:ln>
        </p:spPr>
        <p:txBody>
          <a:bodyPr anchorCtr="0" anchor="ctr" bIns="45700" lIns="17125" spcFirstLastPara="1" rIns="17125" wrap="square" tIns="45700">
            <a:noAutofit/>
          </a:bodyPr>
          <a:lstStyle/>
          <a:p>
            <a:pPr indent="0" lvl="0" marL="0" marR="0" rtl="0" algn="ctr">
              <a:lnSpc>
                <a:spcPct val="100000"/>
              </a:lnSpc>
              <a:spcBef>
                <a:spcPts val="0"/>
              </a:spcBef>
              <a:spcAft>
                <a:spcPts val="0"/>
              </a:spcAft>
              <a:buClr>
                <a:srgbClr val="000000"/>
              </a:buClr>
              <a:buSzPts val="253"/>
              <a:buFont typeface="Arial"/>
              <a:buNone/>
            </a:pPr>
            <a:r>
              <a:t/>
            </a:r>
            <a:endParaRPr b="0" i="0" sz="253" u="none" cap="none" strike="noStrike">
              <a:solidFill>
                <a:schemeClr val="dk1"/>
              </a:solidFill>
              <a:latin typeface="Montserrat Medium"/>
              <a:ea typeface="Montserrat Medium"/>
              <a:cs typeface="Montserrat Medium"/>
              <a:sym typeface="Montserrat Medium"/>
            </a:endParaRPr>
          </a:p>
        </p:txBody>
      </p:sp>
      <p:sp>
        <p:nvSpPr>
          <p:cNvPr id="58" name="Google Shape;58;p66"/>
          <p:cNvSpPr txBox="1"/>
          <p:nvPr>
            <p:ph idx="5" type="body"/>
          </p:nvPr>
        </p:nvSpPr>
        <p:spPr>
          <a:xfrm>
            <a:off x="1289733" y="4175084"/>
            <a:ext cx="2837552" cy="460337"/>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SzPts val="1600"/>
              <a:buNone/>
              <a:defRPr b="1" i="0" sz="1600">
                <a:solidFill>
                  <a:schemeClr val="accent1"/>
                </a:solidFill>
                <a:latin typeface="Montserrat"/>
                <a:ea typeface="Montserrat"/>
                <a:cs typeface="Montserrat"/>
                <a:sym typeface="Montserrat"/>
              </a:defRPr>
            </a:lvl1pPr>
            <a:lvl2pPr indent="-228600" lvl="1" marL="914400" algn="l">
              <a:lnSpc>
                <a:spcPct val="90000"/>
              </a:lnSpc>
              <a:spcBef>
                <a:spcPts val="500"/>
              </a:spcBef>
              <a:spcAft>
                <a:spcPts val="0"/>
              </a:spcAft>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9" name="Google Shape;59;p66"/>
          <p:cNvSpPr txBox="1"/>
          <p:nvPr>
            <p:ph idx="6" type="body"/>
          </p:nvPr>
        </p:nvSpPr>
        <p:spPr>
          <a:xfrm>
            <a:off x="1289733" y="4848494"/>
            <a:ext cx="2837552" cy="1031002"/>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sz="1800"/>
            </a:lvl1pPr>
            <a:lvl2pPr indent="-342900" lvl="1" marL="914400" algn="l">
              <a:lnSpc>
                <a:spcPct val="100000"/>
              </a:lnSpc>
              <a:spcBef>
                <a:spcPts val="500"/>
              </a:spcBef>
              <a:spcAft>
                <a:spcPts val="0"/>
              </a:spcAft>
              <a:buSzPts val="1800"/>
              <a:buChar char="•"/>
              <a:defRPr sz="1800"/>
            </a:lvl2pPr>
            <a:lvl3pPr indent="-330200" lvl="2" marL="1371600" algn="l">
              <a:lnSpc>
                <a:spcPct val="100000"/>
              </a:lnSpc>
              <a:spcBef>
                <a:spcPts val="500"/>
              </a:spcBef>
              <a:spcAft>
                <a:spcPts val="0"/>
              </a:spcAft>
              <a:buClr>
                <a:schemeClr val="dk1"/>
              </a:buClr>
              <a:buSzPts val="1600"/>
              <a:buChar char="•"/>
              <a:defRPr sz="1600"/>
            </a:lvl3pPr>
            <a:lvl4pPr indent="-317500" lvl="3" marL="1828800" algn="l">
              <a:lnSpc>
                <a:spcPct val="100000"/>
              </a:lnSpc>
              <a:spcBef>
                <a:spcPts val="500"/>
              </a:spcBef>
              <a:spcAft>
                <a:spcPts val="0"/>
              </a:spcAft>
              <a:buClr>
                <a:schemeClr val="dk1"/>
              </a:buClr>
              <a:buSzPts val="1400"/>
              <a:buChar char="•"/>
              <a:defRPr sz="1400"/>
            </a:lvl4pPr>
            <a:lvl5pPr indent="-317500" lvl="4" marL="2286000" algn="l">
              <a:lnSpc>
                <a:spcPct val="100000"/>
              </a:lnSpc>
              <a:spcBef>
                <a:spcPts val="500"/>
              </a:spcBef>
              <a:spcAft>
                <a:spcPts val="0"/>
              </a:spcAft>
              <a:buClr>
                <a:schemeClr val="dk1"/>
              </a:buClr>
              <a:buSzPts val="1400"/>
              <a:buChar char="•"/>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66"/>
          <p:cNvSpPr/>
          <p:nvPr/>
        </p:nvSpPr>
        <p:spPr>
          <a:xfrm>
            <a:off x="4614559" y="3949687"/>
            <a:ext cx="3209174" cy="2206552"/>
          </a:xfrm>
          <a:prstGeom prst="rect">
            <a:avLst/>
          </a:prstGeom>
          <a:solidFill>
            <a:srgbClr val="D8D8D8">
              <a:alpha val="23529"/>
            </a:srgbClr>
          </a:solidFill>
          <a:ln>
            <a:noFill/>
          </a:ln>
        </p:spPr>
        <p:txBody>
          <a:bodyPr anchorCtr="0" anchor="ctr" bIns="45700" lIns="17125" spcFirstLastPara="1" rIns="17125" wrap="square" tIns="45700">
            <a:noAutofit/>
          </a:bodyPr>
          <a:lstStyle/>
          <a:p>
            <a:pPr indent="0" lvl="0" marL="0" marR="0" rtl="0" algn="ctr">
              <a:lnSpc>
                <a:spcPct val="100000"/>
              </a:lnSpc>
              <a:spcBef>
                <a:spcPts val="0"/>
              </a:spcBef>
              <a:spcAft>
                <a:spcPts val="0"/>
              </a:spcAft>
              <a:buClr>
                <a:srgbClr val="000000"/>
              </a:buClr>
              <a:buSzPts val="253"/>
              <a:buFont typeface="Arial"/>
              <a:buNone/>
            </a:pPr>
            <a:r>
              <a:t/>
            </a:r>
            <a:endParaRPr b="0" i="0" sz="253" u="none" cap="none" strike="noStrike">
              <a:solidFill>
                <a:schemeClr val="dk1"/>
              </a:solidFill>
              <a:latin typeface="Montserrat Medium"/>
              <a:ea typeface="Montserrat Medium"/>
              <a:cs typeface="Montserrat Medium"/>
              <a:sym typeface="Montserrat Medium"/>
            </a:endParaRPr>
          </a:p>
        </p:txBody>
      </p:sp>
      <p:sp>
        <p:nvSpPr>
          <p:cNvPr id="61" name="Google Shape;61;p66"/>
          <p:cNvSpPr txBox="1"/>
          <p:nvPr>
            <p:ph idx="7" type="body"/>
          </p:nvPr>
        </p:nvSpPr>
        <p:spPr>
          <a:xfrm>
            <a:off x="4794933" y="4175084"/>
            <a:ext cx="2837552" cy="460337"/>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SzPts val="1600"/>
              <a:buNone/>
              <a:defRPr b="1" i="0" sz="1600">
                <a:solidFill>
                  <a:schemeClr val="accent1"/>
                </a:solidFill>
                <a:latin typeface="Montserrat"/>
                <a:ea typeface="Montserrat"/>
                <a:cs typeface="Montserrat"/>
                <a:sym typeface="Montserrat"/>
              </a:defRPr>
            </a:lvl1pPr>
            <a:lvl2pPr indent="-228600" lvl="1" marL="914400" algn="l">
              <a:lnSpc>
                <a:spcPct val="90000"/>
              </a:lnSpc>
              <a:spcBef>
                <a:spcPts val="500"/>
              </a:spcBef>
              <a:spcAft>
                <a:spcPts val="0"/>
              </a:spcAft>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2" name="Google Shape;62;p66"/>
          <p:cNvSpPr txBox="1"/>
          <p:nvPr>
            <p:ph idx="8" type="body"/>
          </p:nvPr>
        </p:nvSpPr>
        <p:spPr>
          <a:xfrm>
            <a:off x="4794933" y="4848494"/>
            <a:ext cx="2837552" cy="1031002"/>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sz="1800"/>
            </a:lvl1pPr>
            <a:lvl2pPr indent="-342900" lvl="1" marL="914400" algn="l">
              <a:lnSpc>
                <a:spcPct val="100000"/>
              </a:lnSpc>
              <a:spcBef>
                <a:spcPts val="500"/>
              </a:spcBef>
              <a:spcAft>
                <a:spcPts val="0"/>
              </a:spcAft>
              <a:buSzPts val="1800"/>
              <a:buChar char="•"/>
              <a:defRPr sz="1800"/>
            </a:lvl2pPr>
            <a:lvl3pPr indent="-330200" lvl="2" marL="1371600" algn="l">
              <a:lnSpc>
                <a:spcPct val="100000"/>
              </a:lnSpc>
              <a:spcBef>
                <a:spcPts val="500"/>
              </a:spcBef>
              <a:spcAft>
                <a:spcPts val="0"/>
              </a:spcAft>
              <a:buClr>
                <a:schemeClr val="dk1"/>
              </a:buClr>
              <a:buSzPts val="1600"/>
              <a:buChar char="•"/>
              <a:defRPr sz="1600"/>
            </a:lvl3pPr>
            <a:lvl4pPr indent="-317500" lvl="3" marL="1828800" algn="l">
              <a:lnSpc>
                <a:spcPct val="100000"/>
              </a:lnSpc>
              <a:spcBef>
                <a:spcPts val="500"/>
              </a:spcBef>
              <a:spcAft>
                <a:spcPts val="0"/>
              </a:spcAft>
              <a:buClr>
                <a:schemeClr val="dk1"/>
              </a:buClr>
              <a:buSzPts val="1400"/>
              <a:buChar char="•"/>
              <a:defRPr sz="1400"/>
            </a:lvl4pPr>
            <a:lvl5pPr indent="-317500" lvl="4" marL="2286000" algn="l">
              <a:lnSpc>
                <a:spcPct val="100000"/>
              </a:lnSpc>
              <a:spcBef>
                <a:spcPts val="500"/>
              </a:spcBef>
              <a:spcAft>
                <a:spcPts val="0"/>
              </a:spcAft>
              <a:buClr>
                <a:schemeClr val="dk1"/>
              </a:buClr>
              <a:buSzPts val="1400"/>
              <a:buChar char="•"/>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66"/>
          <p:cNvSpPr/>
          <p:nvPr/>
        </p:nvSpPr>
        <p:spPr>
          <a:xfrm>
            <a:off x="8112127" y="3949687"/>
            <a:ext cx="3209174" cy="2206552"/>
          </a:xfrm>
          <a:prstGeom prst="rect">
            <a:avLst/>
          </a:prstGeom>
          <a:solidFill>
            <a:srgbClr val="D8D8D8">
              <a:alpha val="23529"/>
            </a:srgbClr>
          </a:solidFill>
          <a:ln>
            <a:noFill/>
          </a:ln>
        </p:spPr>
        <p:txBody>
          <a:bodyPr anchorCtr="0" anchor="ctr" bIns="45700" lIns="17125" spcFirstLastPara="1" rIns="17125" wrap="square" tIns="45700">
            <a:noAutofit/>
          </a:bodyPr>
          <a:lstStyle/>
          <a:p>
            <a:pPr indent="0" lvl="0" marL="0" marR="0" rtl="0" algn="ctr">
              <a:lnSpc>
                <a:spcPct val="100000"/>
              </a:lnSpc>
              <a:spcBef>
                <a:spcPts val="0"/>
              </a:spcBef>
              <a:spcAft>
                <a:spcPts val="0"/>
              </a:spcAft>
              <a:buClr>
                <a:srgbClr val="000000"/>
              </a:buClr>
              <a:buSzPts val="253"/>
              <a:buFont typeface="Arial"/>
              <a:buNone/>
            </a:pPr>
            <a:r>
              <a:t/>
            </a:r>
            <a:endParaRPr b="0" i="0" sz="253" u="none" cap="none" strike="noStrike">
              <a:solidFill>
                <a:schemeClr val="dk1"/>
              </a:solidFill>
              <a:latin typeface="Montserrat Medium"/>
              <a:ea typeface="Montserrat Medium"/>
              <a:cs typeface="Montserrat Medium"/>
              <a:sym typeface="Montserrat Medium"/>
            </a:endParaRPr>
          </a:p>
        </p:txBody>
      </p:sp>
      <p:sp>
        <p:nvSpPr>
          <p:cNvPr id="64" name="Google Shape;64;p66"/>
          <p:cNvSpPr txBox="1"/>
          <p:nvPr>
            <p:ph idx="9" type="body"/>
          </p:nvPr>
        </p:nvSpPr>
        <p:spPr>
          <a:xfrm>
            <a:off x="8292501" y="4175084"/>
            <a:ext cx="2837552" cy="460337"/>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SzPts val="1600"/>
              <a:buNone/>
              <a:defRPr b="1" i="0" sz="1600">
                <a:solidFill>
                  <a:schemeClr val="accent1"/>
                </a:solidFill>
                <a:latin typeface="Montserrat"/>
                <a:ea typeface="Montserrat"/>
                <a:cs typeface="Montserrat"/>
                <a:sym typeface="Montserrat"/>
              </a:defRPr>
            </a:lvl1pPr>
            <a:lvl2pPr indent="-228600" lvl="1" marL="914400" algn="l">
              <a:lnSpc>
                <a:spcPct val="90000"/>
              </a:lnSpc>
              <a:spcBef>
                <a:spcPts val="500"/>
              </a:spcBef>
              <a:spcAft>
                <a:spcPts val="0"/>
              </a:spcAft>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5" name="Google Shape;65;p66"/>
          <p:cNvSpPr txBox="1"/>
          <p:nvPr>
            <p:ph idx="13" type="body"/>
          </p:nvPr>
        </p:nvSpPr>
        <p:spPr>
          <a:xfrm>
            <a:off x="8292501" y="4848494"/>
            <a:ext cx="2837552" cy="1031002"/>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sz="1800"/>
            </a:lvl1pPr>
            <a:lvl2pPr indent="-342900" lvl="1" marL="914400" algn="l">
              <a:lnSpc>
                <a:spcPct val="100000"/>
              </a:lnSpc>
              <a:spcBef>
                <a:spcPts val="500"/>
              </a:spcBef>
              <a:spcAft>
                <a:spcPts val="0"/>
              </a:spcAft>
              <a:buSzPts val="1800"/>
              <a:buChar char="•"/>
              <a:defRPr sz="1800"/>
            </a:lvl2pPr>
            <a:lvl3pPr indent="-330200" lvl="2" marL="1371600" algn="l">
              <a:lnSpc>
                <a:spcPct val="100000"/>
              </a:lnSpc>
              <a:spcBef>
                <a:spcPts val="500"/>
              </a:spcBef>
              <a:spcAft>
                <a:spcPts val="0"/>
              </a:spcAft>
              <a:buClr>
                <a:schemeClr val="dk1"/>
              </a:buClr>
              <a:buSzPts val="1600"/>
              <a:buChar char="•"/>
              <a:defRPr sz="1600"/>
            </a:lvl3pPr>
            <a:lvl4pPr indent="-317500" lvl="3" marL="1828800" algn="l">
              <a:lnSpc>
                <a:spcPct val="100000"/>
              </a:lnSpc>
              <a:spcBef>
                <a:spcPts val="500"/>
              </a:spcBef>
              <a:spcAft>
                <a:spcPts val="0"/>
              </a:spcAft>
              <a:buClr>
                <a:schemeClr val="dk1"/>
              </a:buClr>
              <a:buSzPts val="1400"/>
              <a:buChar char="•"/>
              <a:defRPr sz="1400"/>
            </a:lvl4pPr>
            <a:lvl5pPr indent="-317500" lvl="4" marL="2286000" algn="l">
              <a:lnSpc>
                <a:spcPct val="100000"/>
              </a:lnSpc>
              <a:spcBef>
                <a:spcPts val="500"/>
              </a:spcBef>
              <a:spcAft>
                <a:spcPts val="0"/>
              </a:spcAft>
              <a:buClr>
                <a:schemeClr val="dk1"/>
              </a:buClr>
              <a:buSzPts val="1400"/>
              <a:buChar char="•"/>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spTree>
      <p:nvGrpSpPr>
        <p:cNvPr id="66" name="Shape 66"/>
        <p:cNvGrpSpPr/>
        <p:nvPr/>
      </p:nvGrpSpPr>
      <p:grpSpPr>
        <a:xfrm>
          <a:off x="0" y="0"/>
          <a:ext cx="0" cy="0"/>
          <a:chOff x="0" y="0"/>
          <a:chExt cx="0" cy="0"/>
        </a:xfrm>
      </p:grpSpPr>
      <p:sp>
        <p:nvSpPr>
          <p:cNvPr id="67" name="Google Shape;67;p67"/>
          <p:cNvSpPr txBox="1"/>
          <p:nvPr>
            <p:ph type="title"/>
          </p:nvPr>
        </p:nvSpPr>
        <p:spPr>
          <a:xfrm>
            <a:off x="1498426" y="468254"/>
            <a:ext cx="9195148" cy="761998"/>
          </a:xfrm>
          <a:prstGeom prst="rect">
            <a:avLst/>
          </a:prstGeom>
          <a:noFill/>
          <a:ln>
            <a:noFill/>
          </a:ln>
        </p:spPr>
        <p:txBody>
          <a:bodyPr anchorCtr="0" anchor="ctr" bIns="0" lIns="0" spcFirstLastPara="1" rIns="0" wrap="square" tIns="91425">
            <a:normAutofit/>
          </a:bodyPr>
          <a:lstStyle>
            <a:lvl1pPr lvl="0" algn="ctr">
              <a:lnSpc>
                <a:spcPct val="90000"/>
              </a:lnSpc>
              <a:spcBef>
                <a:spcPts val="0"/>
              </a:spcBef>
              <a:spcAft>
                <a:spcPts val="0"/>
              </a:spcAft>
              <a:buClr>
                <a:schemeClr val="lt1"/>
              </a:buClr>
              <a:buSzPts val="2800"/>
              <a:buFont typeface="Montserrat"/>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67"/>
          <p:cNvSpPr/>
          <p:nvPr/>
        </p:nvSpPr>
        <p:spPr>
          <a:xfrm>
            <a:off x="244336" y="1498656"/>
            <a:ext cx="3754267" cy="2183863"/>
          </a:xfrm>
          <a:prstGeom prst="rect">
            <a:avLst/>
          </a:prstGeom>
          <a:solidFill>
            <a:srgbClr val="D8D8D8">
              <a:alpha val="23529"/>
            </a:srgbClr>
          </a:solidFill>
          <a:ln>
            <a:noFill/>
          </a:ln>
        </p:spPr>
        <p:txBody>
          <a:bodyPr anchorCtr="0" anchor="ctr" bIns="45700" lIns="17125" spcFirstLastPara="1" rIns="17125" wrap="square" tIns="45700">
            <a:noAutofit/>
          </a:bodyPr>
          <a:lstStyle/>
          <a:p>
            <a:pPr indent="0" lvl="0" marL="0" marR="0" rtl="0" algn="ctr">
              <a:lnSpc>
                <a:spcPct val="100000"/>
              </a:lnSpc>
              <a:spcBef>
                <a:spcPts val="0"/>
              </a:spcBef>
              <a:spcAft>
                <a:spcPts val="0"/>
              </a:spcAft>
              <a:buClr>
                <a:srgbClr val="000000"/>
              </a:buClr>
              <a:buSzPts val="253"/>
              <a:buFont typeface="Arial"/>
              <a:buNone/>
            </a:pPr>
            <a:r>
              <a:t/>
            </a:r>
            <a:endParaRPr b="0" i="0" sz="253" u="none" cap="none" strike="noStrike">
              <a:solidFill>
                <a:schemeClr val="dk1"/>
              </a:solidFill>
              <a:latin typeface="Montserrat Medium"/>
              <a:ea typeface="Montserrat Medium"/>
              <a:cs typeface="Montserrat Medium"/>
              <a:sym typeface="Montserrat Medium"/>
            </a:endParaRPr>
          </a:p>
        </p:txBody>
      </p:sp>
      <p:sp>
        <p:nvSpPr>
          <p:cNvPr id="69" name="Google Shape;69;p67"/>
          <p:cNvSpPr txBox="1"/>
          <p:nvPr>
            <p:ph idx="1" type="body"/>
          </p:nvPr>
        </p:nvSpPr>
        <p:spPr>
          <a:xfrm>
            <a:off x="364195" y="1639970"/>
            <a:ext cx="3493486" cy="5022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SzPts val="1600"/>
              <a:buNone/>
              <a:defRPr b="1" i="0" sz="1600">
                <a:solidFill>
                  <a:schemeClr val="accent1"/>
                </a:solidFill>
                <a:latin typeface="Montserrat"/>
                <a:ea typeface="Montserrat"/>
                <a:cs typeface="Montserrat"/>
                <a:sym typeface="Montserrat"/>
              </a:defRPr>
            </a:lvl1pPr>
            <a:lvl2pPr indent="-228600" lvl="1" marL="914400" algn="l">
              <a:lnSpc>
                <a:spcPct val="90000"/>
              </a:lnSpc>
              <a:spcBef>
                <a:spcPts val="500"/>
              </a:spcBef>
              <a:spcAft>
                <a:spcPts val="0"/>
              </a:spcAft>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0" name="Google Shape;70;p67"/>
          <p:cNvSpPr txBox="1"/>
          <p:nvPr>
            <p:ph idx="2" type="body"/>
          </p:nvPr>
        </p:nvSpPr>
        <p:spPr>
          <a:xfrm>
            <a:off x="364195" y="2344507"/>
            <a:ext cx="3493486" cy="1124761"/>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sz="1800"/>
            </a:lvl1pPr>
            <a:lvl2pPr indent="-342900" lvl="1" marL="914400" algn="l">
              <a:lnSpc>
                <a:spcPct val="100000"/>
              </a:lnSpc>
              <a:spcBef>
                <a:spcPts val="500"/>
              </a:spcBef>
              <a:spcAft>
                <a:spcPts val="0"/>
              </a:spcAft>
              <a:buSzPts val="1800"/>
              <a:buChar char="•"/>
              <a:defRPr sz="1800"/>
            </a:lvl2pPr>
            <a:lvl3pPr indent="-330200" lvl="2" marL="1371600" algn="l">
              <a:lnSpc>
                <a:spcPct val="100000"/>
              </a:lnSpc>
              <a:spcBef>
                <a:spcPts val="500"/>
              </a:spcBef>
              <a:spcAft>
                <a:spcPts val="0"/>
              </a:spcAft>
              <a:buClr>
                <a:schemeClr val="dk1"/>
              </a:buClr>
              <a:buSzPts val="1600"/>
              <a:buChar char="•"/>
              <a:defRPr sz="1600"/>
            </a:lvl3pPr>
            <a:lvl4pPr indent="-317500" lvl="3" marL="1828800" algn="l">
              <a:lnSpc>
                <a:spcPct val="100000"/>
              </a:lnSpc>
              <a:spcBef>
                <a:spcPts val="500"/>
              </a:spcBef>
              <a:spcAft>
                <a:spcPts val="0"/>
              </a:spcAft>
              <a:buClr>
                <a:schemeClr val="dk1"/>
              </a:buClr>
              <a:buSzPts val="1400"/>
              <a:buChar char="•"/>
              <a:defRPr sz="1400"/>
            </a:lvl4pPr>
            <a:lvl5pPr indent="-317500" lvl="4" marL="2286000" algn="l">
              <a:lnSpc>
                <a:spcPct val="100000"/>
              </a:lnSpc>
              <a:spcBef>
                <a:spcPts val="500"/>
              </a:spcBef>
              <a:spcAft>
                <a:spcPts val="0"/>
              </a:spcAft>
              <a:buClr>
                <a:schemeClr val="dk1"/>
              </a:buClr>
              <a:buSzPts val="1400"/>
              <a:buChar char="•"/>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67"/>
          <p:cNvSpPr/>
          <p:nvPr/>
        </p:nvSpPr>
        <p:spPr>
          <a:xfrm>
            <a:off x="4231120" y="1498656"/>
            <a:ext cx="3754267" cy="2183863"/>
          </a:xfrm>
          <a:prstGeom prst="rect">
            <a:avLst/>
          </a:prstGeom>
          <a:solidFill>
            <a:srgbClr val="D8D8D8">
              <a:alpha val="23529"/>
            </a:srgbClr>
          </a:solidFill>
          <a:ln>
            <a:noFill/>
          </a:ln>
        </p:spPr>
        <p:txBody>
          <a:bodyPr anchorCtr="0" anchor="ctr" bIns="45700" lIns="17125" spcFirstLastPara="1" rIns="17125" wrap="square" tIns="45700">
            <a:noAutofit/>
          </a:bodyPr>
          <a:lstStyle/>
          <a:p>
            <a:pPr indent="0" lvl="0" marL="0" marR="0" rtl="0" algn="ctr">
              <a:lnSpc>
                <a:spcPct val="100000"/>
              </a:lnSpc>
              <a:spcBef>
                <a:spcPts val="0"/>
              </a:spcBef>
              <a:spcAft>
                <a:spcPts val="0"/>
              </a:spcAft>
              <a:buClr>
                <a:srgbClr val="000000"/>
              </a:buClr>
              <a:buSzPts val="253"/>
              <a:buFont typeface="Arial"/>
              <a:buNone/>
            </a:pPr>
            <a:r>
              <a:t/>
            </a:r>
            <a:endParaRPr b="0" i="0" sz="253" u="none" cap="none" strike="noStrike">
              <a:solidFill>
                <a:schemeClr val="dk1"/>
              </a:solidFill>
              <a:latin typeface="Montserrat Medium"/>
              <a:ea typeface="Montserrat Medium"/>
              <a:cs typeface="Montserrat Medium"/>
              <a:sym typeface="Montserrat Medium"/>
            </a:endParaRPr>
          </a:p>
        </p:txBody>
      </p:sp>
      <p:sp>
        <p:nvSpPr>
          <p:cNvPr id="72" name="Google Shape;72;p67"/>
          <p:cNvSpPr txBox="1"/>
          <p:nvPr>
            <p:ph idx="3" type="body"/>
          </p:nvPr>
        </p:nvSpPr>
        <p:spPr>
          <a:xfrm>
            <a:off x="4350979" y="1639970"/>
            <a:ext cx="3493486" cy="5022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SzPts val="1600"/>
              <a:buNone/>
              <a:defRPr b="1" i="0" sz="1600">
                <a:solidFill>
                  <a:schemeClr val="accent1"/>
                </a:solidFill>
                <a:latin typeface="Montserrat"/>
                <a:ea typeface="Montserrat"/>
                <a:cs typeface="Montserrat"/>
                <a:sym typeface="Montserrat"/>
              </a:defRPr>
            </a:lvl1pPr>
            <a:lvl2pPr indent="-228600" lvl="1" marL="914400" algn="l">
              <a:lnSpc>
                <a:spcPct val="90000"/>
              </a:lnSpc>
              <a:spcBef>
                <a:spcPts val="500"/>
              </a:spcBef>
              <a:spcAft>
                <a:spcPts val="0"/>
              </a:spcAft>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3" name="Google Shape;73;p67"/>
          <p:cNvSpPr txBox="1"/>
          <p:nvPr>
            <p:ph idx="4" type="body"/>
          </p:nvPr>
        </p:nvSpPr>
        <p:spPr>
          <a:xfrm>
            <a:off x="4350979" y="2344507"/>
            <a:ext cx="3493486" cy="1124761"/>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sz="1800"/>
            </a:lvl1pPr>
            <a:lvl2pPr indent="-342900" lvl="1" marL="914400" algn="l">
              <a:lnSpc>
                <a:spcPct val="100000"/>
              </a:lnSpc>
              <a:spcBef>
                <a:spcPts val="500"/>
              </a:spcBef>
              <a:spcAft>
                <a:spcPts val="0"/>
              </a:spcAft>
              <a:buSzPts val="1800"/>
              <a:buChar char="•"/>
              <a:defRPr sz="1800"/>
            </a:lvl2pPr>
            <a:lvl3pPr indent="-330200" lvl="2" marL="1371600" algn="l">
              <a:lnSpc>
                <a:spcPct val="100000"/>
              </a:lnSpc>
              <a:spcBef>
                <a:spcPts val="500"/>
              </a:spcBef>
              <a:spcAft>
                <a:spcPts val="0"/>
              </a:spcAft>
              <a:buClr>
                <a:schemeClr val="dk1"/>
              </a:buClr>
              <a:buSzPts val="1600"/>
              <a:buChar char="•"/>
              <a:defRPr sz="1600"/>
            </a:lvl3pPr>
            <a:lvl4pPr indent="-317500" lvl="3" marL="1828800" algn="l">
              <a:lnSpc>
                <a:spcPct val="100000"/>
              </a:lnSpc>
              <a:spcBef>
                <a:spcPts val="500"/>
              </a:spcBef>
              <a:spcAft>
                <a:spcPts val="0"/>
              </a:spcAft>
              <a:buClr>
                <a:schemeClr val="dk1"/>
              </a:buClr>
              <a:buSzPts val="1400"/>
              <a:buChar char="•"/>
              <a:defRPr sz="1400"/>
            </a:lvl4pPr>
            <a:lvl5pPr indent="-317500" lvl="4" marL="2286000" algn="l">
              <a:lnSpc>
                <a:spcPct val="100000"/>
              </a:lnSpc>
              <a:spcBef>
                <a:spcPts val="500"/>
              </a:spcBef>
              <a:spcAft>
                <a:spcPts val="0"/>
              </a:spcAft>
              <a:buClr>
                <a:schemeClr val="dk1"/>
              </a:buClr>
              <a:buSzPts val="1400"/>
              <a:buChar char="•"/>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 name="Google Shape;74;p67"/>
          <p:cNvSpPr/>
          <p:nvPr/>
        </p:nvSpPr>
        <p:spPr>
          <a:xfrm>
            <a:off x="8217904" y="1498656"/>
            <a:ext cx="3754267" cy="2183863"/>
          </a:xfrm>
          <a:prstGeom prst="rect">
            <a:avLst/>
          </a:prstGeom>
          <a:solidFill>
            <a:srgbClr val="D8D8D8">
              <a:alpha val="23529"/>
            </a:srgbClr>
          </a:solidFill>
          <a:ln>
            <a:noFill/>
          </a:ln>
        </p:spPr>
        <p:txBody>
          <a:bodyPr anchorCtr="0" anchor="ctr" bIns="45700" lIns="17125" spcFirstLastPara="1" rIns="17125" wrap="square" tIns="45700">
            <a:noAutofit/>
          </a:bodyPr>
          <a:lstStyle/>
          <a:p>
            <a:pPr indent="0" lvl="0" marL="0" marR="0" rtl="0" algn="ctr">
              <a:lnSpc>
                <a:spcPct val="100000"/>
              </a:lnSpc>
              <a:spcBef>
                <a:spcPts val="0"/>
              </a:spcBef>
              <a:spcAft>
                <a:spcPts val="0"/>
              </a:spcAft>
              <a:buClr>
                <a:srgbClr val="000000"/>
              </a:buClr>
              <a:buSzPts val="253"/>
              <a:buFont typeface="Arial"/>
              <a:buNone/>
            </a:pPr>
            <a:r>
              <a:t/>
            </a:r>
            <a:endParaRPr b="0" i="0" sz="253" u="none" cap="none" strike="noStrike">
              <a:solidFill>
                <a:schemeClr val="dk1"/>
              </a:solidFill>
              <a:latin typeface="Montserrat Medium"/>
              <a:ea typeface="Montserrat Medium"/>
              <a:cs typeface="Montserrat Medium"/>
              <a:sym typeface="Montserrat Medium"/>
            </a:endParaRPr>
          </a:p>
        </p:txBody>
      </p:sp>
      <p:sp>
        <p:nvSpPr>
          <p:cNvPr id="75" name="Google Shape;75;p67"/>
          <p:cNvSpPr txBox="1"/>
          <p:nvPr>
            <p:ph idx="5" type="body"/>
          </p:nvPr>
        </p:nvSpPr>
        <p:spPr>
          <a:xfrm>
            <a:off x="8337763" y="1639970"/>
            <a:ext cx="3493486" cy="5022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SzPts val="1600"/>
              <a:buNone/>
              <a:defRPr b="1" i="0" sz="1600">
                <a:solidFill>
                  <a:schemeClr val="accent1"/>
                </a:solidFill>
                <a:latin typeface="Montserrat"/>
                <a:ea typeface="Montserrat"/>
                <a:cs typeface="Montserrat"/>
                <a:sym typeface="Montserrat"/>
              </a:defRPr>
            </a:lvl1pPr>
            <a:lvl2pPr indent="-228600" lvl="1" marL="914400" algn="l">
              <a:lnSpc>
                <a:spcPct val="90000"/>
              </a:lnSpc>
              <a:spcBef>
                <a:spcPts val="500"/>
              </a:spcBef>
              <a:spcAft>
                <a:spcPts val="0"/>
              </a:spcAft>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6" name="Google Shape;76;p67"/>
          <p:cNvSpPr txBox="1"/>
          <p:nvPr>
            <p:ph idx="6" type="body"/>
          </p:nvPr>
        </p:nvSpPr>
        <p:spPr>
          <a:xfrm>
            <a:off x="8337763" y="2344507"/>
            <a:ext cx="3493486" cy="1124761"/>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sz="1800"/>
            </a:lvl1pPr>
            <a:lvl2pPr indent="-342900" lvl="1" marL="914400" algn="l">
              <a:lnSpc>
                <a:spcPct val="100000"/>
              </a:lnSpc>
              <a:spcBef>
                <a:spcPts val="500"/>
              </a:spcBef>
              <a:spcAft>
                <a:spcPts val="0"/>
              </a:spcAft>
              <a:buSzPts val="1800"/>
              <a:buChar char="•"/>
              <a:defRPr sz="1800"/>
            </a:lvl2pPr>
            <a:lvl3pPr indent="-330200" lvl="2" marL="1371600" algn="l">
              <a:lnSpc>
                <a:spcPct val="100000"/>
              </a:lnSpc>
              <a:spcBef>
                <a:spcPts val="500"/>
              </a:spcBef>
              <a:spcAft>
                <a:spcPts val="0"/>
              </a:spcAft>
              <a:buClr>
                <a:schemeClr val="dk1"/>
              </a:buClr>
              <a:buSzPts val="1600"/>
              <a:buChar char="•"/>
              <a:defRPr sz="1600"/>
            </a:lvl3pPr>
            <a:lvl4pPr indent="-317500" lvl="3" marL="1828800" algn="l">
              <a:lnSpc>
                <a:spcPct val="100000"/>
              </a:lnSpc>
              <a:spcBef>
                <a:spcPts val="500"/>
              </a:spcBef>
              <a:spcAft>
                <a:spcPts val="0"/>
              </a:spcAft>
              <a:buClr>
                <a:schemeClr val="dk1"/>
              </a:buClr>
              <a:buSzPts val="1400"/>
              <a:buChar char="•"/>
              <a:defRPr sz="1400"/>
            </a:lvl4pPr>
            <a:lvl5pPr indent="-317500" lvl="4" marL="2286000" algn="l">
              <a:lnSpc>
                <a:spcPct val="100000"/>
              </a:lnSpc>
              <a:spcBef>
                <a:spcPts val="500"/>
              </a:spcBef>
              <a:spcAft>
                <a:spcPts val="0"/>
              </a:spcAft>
              <a:buClr>
                <a:schemeClr val="dk1"/>
              </a:buClr>
              <a:buSzPts val="1400"/>
              <a:buChar char="•"/>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67"/>
          <p:cNvSpPr/>
          <p:nvPr/>
        </p:nvSpPr>
        <p:spPr>
          <a:xfrm>
            <a:off x="244336" y="3876096"/>
            <a:ext cx="3754267" cy="2183863"/>
          </a:xfrm>
          <a:prstGeom prst="rect">
            <a:avLst/>
          </a:prstGeom>
          <a:solidFill>
            <a:srgbClr val="D8D8D8">
              <a:alpha val="23529"/>
            </a:srgbClr>
          </a:solidFill>
          <a:ln>
            <a:noFill/>
          </a:ln>
        </p:spPr>
        <p:txBody>
          <a:bodyPr anchorCtr="0" anchor="ctr" bIns="45700" lIns="17125" spcFirstLastPara="1" rIns="17125" wrap="square" tIns="45700">
            <a:noAutofit/>
          </a:bodyPr>
          <a:lstStyle/>
          <a:p>
            <a:pPr indent="0" lvl="0" marL="0" marR="0" rtl="0" algn="ctr">
              <a:lnSpc>
                <a:spcPct val="100000"/>
              </a:lnSpc>
              <a:spcBef>
                <a:spcPts val="0"/>
              </a:spcBef>
              <a:spcAft>
                <a:spcPts val="0"/>
              </a:spcAft>
              <a:buClr>
                <a:srgbClr val="000000"/>
              </a:buClr>
              <a:buSzPts val="253"/>
              <a:buFont typeface="Arial"/>
              <a:buNone/>
            </a:pPr>
            <a:r>
              <a:t/>
            </a:r>
            <a:endParaRPr b="0" i="0" sz="253" u="none" cap="none" strike="noStrike">
              <a:solidFill>
                <a:schemeClr val="dk1"/>
              </a:solidFill>
              <a:latin typeface="Montserrat Medium"/>
              <a:ea typeface="Montserrat Medium"/>
              <a:cs typeface="Montserrat Medium"/>
              <a:sym typeface="Montserrat Medium"/>
            </a:endParaRPr>
          </a:p>
        </p:txBody>
      </p:sp>
      <p:sp>
        <p:nvSpPr>
          <p:cNvPr id="78" name="Google Shape;78;p67"/>
          <p:cNvSpPr txBox="1"/>
          <p:nvPr>
            <p:ph idx="7" type="body"/>
          </p:nvPr>
        </p:nvSpPr>
        <p:spPr>
          <a:xfrm>
            <a:off x="364195" y="4017410"/>
            <a:ext cx="3493486" cy="5022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SzPts val="1600"/>
              <a:buNone/>
              <a:defRPr b="1" i="0" sz="1600">
                <a:solidFill>
                  <a:schemeClr val="accent1"/>
                </a:solidFill>
                <a:latin typeface="Montserrat"/>
                <a:ea typeface="Montserrat"/>
                <a:cs typeface="Montserrat"/>
                <a:sym typeface="Montserrat"/>
              </a:defRPr>
            </a:lvl1pPr>
            <a:lvl2pPr indent="-228600" lvl="1" marL="914400" algn="l">
              <a:lnSpc>
                <a:spcPct val="90000"/>
              </a:lnSpc>
              <a:spcBef>
                <a:spcPts val="500"/>
              </a:spcBef>
              <a:spcAft>
                <a:spcPts val="0"/>
              </a:spcAft>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9" name="Google Shape;79;p67"/>
          <p:cNvSpPr txBox="1"/>
          <p:nvPr>
            <p:ph idx="8" type="body"/>
          </p:nvPr>
        </p:nvSpPr>
        <p:spPr>
          <a:xfrm>
            <a:off x="364195" y="4721947"/>
            <a:ext cx="3493486" cy="1124761"/>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sz="1800"/>
            </a:lvl1pPr>
            <a:lvl2pPr indent="-342900" lvl="1" marL="914400" algn="l">
              <a:lnSpc>
                <a:spcPct val="100000"/>
              </a:lnSpc>
              <a:spcBef>
                <a:spcPts val="500"/>
              </a:spcBef>
              <a:spcAft>
                <a:spcPts val="0"/>
              </a:spcAft>
              <a:buSzPts val="1800"/>
              <a:buChar char="•"/>
              <a:defRPr sz="1800"/>
            </a:lvl2pPr>
            <a:lvl3pPr indent="-330200" lvl="2" marL="1371600" algn="l">
              <a:lnSpc>
                <a:spcPct val="100000"/>
              </a:lnSpc>
              <a:spcBef>
                <a:spcPts val="500"/>
              </a:spcBef>
              <a:spcAft>
                <a:spcPts val="0"/>
              </a:spcAft>
              <a:buClr>
                <a:schemeClr val="dk1"/>
              </a:buClr>
              <a:buSzPts val="1600"/>
              <a:buChar char="•"/>
              <a:defRPr sz="1600"/>
            </a:lvl3pPr>
            <a:lvl4pPr indent="-317500" lvl="3" marL="1828800" algn="l">
              <a:lnSpc>
                <a:spcPct val="100000"/>
              </a:lnSpc>
              <a:spcBef>
                <a:spcPts val="500"/>
              </a:spcBef>
              <a:spcAft>
                <a:spcPts val="0"/>
              </a:spcAft>
              <a:buClr>
                <a:schemeClr val="dk1"/>
              </a:buClr>
              <a:buSzPts val="1400"/>
              <a:buChar char="•"/>
              <a:defRPr sz="1400"/>
            </a:lvl4pPr>
            <a:lvl5pPr indent="-317500" lvl="4" marL="2286000" algn="l">
              <a:lnSpc>
                <a:spcPct val="100000"/>
              </a:lnSpc>
              <a:spcBef>
                <a:spcPts val="500"/>
              </a:spcBef>
              <a:spcAft>
                <a:spcPts val="0"/>
              </a:spcAft>
              <a:buClr>
                <a:schemeClr val="dk1"/>
              </a:buClr>
              <a:buSzPts val="1400"/>
              <a:buChar char="•"/>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 name="Google Shape;80;p67"/>
          <p:cNvSpPr/>
          <p:nvPr/>
        </p:nvSpPr>
        <p:spPr>
          <a:xfrm>
            <a:off x="4231120" y="3876096"/>
            <a:ext cx="3754267" cy="2183863"/>
          </a:xfrm>
          <a:prstGeom prst="rect">
            <a:avLst/>
          </a:prstGeom>
          <a:solidFill>
            <a:srgbClr val="D8D8D8">
              <a:alpha val="23529"/>
            </a:srgbClr>
          </a:solidFill>
          <a:ln>
            <a:noFill/>
          </a:ln>
        </p:spPr>
        <p:txBody>
          <a:bodyPr anchorCtr="0" anchor="ctr" bIns="45700" lIns="17125" spcFirstLastPara="1" rIns="17125" wrap="square" tIns="45700">
            <a:noAutofit/>
          </a:bodyPr>
          <a:lstStyle/>
          <a:p>
            <a:pPr indent="0" lvl="0" marL="0" marR="0" rtl="0" algn="ctr">
              <a:lnSpc>
                <a:spcPct val="100000"/>
              </a:lnSpc>
              <a:spcBef>
                <a:spcPts val="0"/>
              </a:spcBef>
              <a:spcAft>
                <a:spcPts val="0"/>
              </a:spcAft>
              <a:buClr>
                <a:srgbClr val="000000"/>
              </a:buClr>
              <a:buSzPts val="253"/>
              <a:buFont typeface="Arial"/>
              <a:buNone/>
            </a:pPr>
            <a:r>
              <a:t/>
            </a:r>
            <a:endParaRPr b="0" i="0" sz="253" u="none" cap="none" strike="noStrike">
              <a:solidFill>
                <a:schemeClr val="dk1"/>
              </a:solidFill>
              <a:latin typeface="Montserrat Medium"/>
              <a:ea typeface="Montserrat Medium"/>
              <a:cs typeface="Montserrat Medium"/>
              <a:sym typeface="Montserrat Medium"/>
            </a:endParaRPr>
          </a:p>
        </p:txBody>
      </p:sp>
      <p:sp>
        <p:nvSpPr>
          <p:cNvPr id="81" name="Google Shape;81;p67"/>
          <p:cNvSpPr txBox="1"/>
          <p:nvPr>
            <p:ph idx="9" type="body"/>
          </p:nvPr>
        </p:nvSpPr>
        <p:spPr>
          <a:xfrm>
            <a:off x="4350979" y="4017410"/>
            <a:ext cx="3493486" cy="5022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SzPts val="1600"/>
              <a:buNone/>
              <a:defRPr b="1" i="0" sz="1600">
                <a:solidFill>
                  <a:schemeClr val="accent1"/>
                </a:solidFill>
                <a:latin typeface="Montserrat"/>
                <a:ea typeface="Montserrat"/>
                <a:cs typeface="Montserrat"/>
                <a:sym typeface="Montserrat"/>
              </a:defRPr>
            </a:lvl1pPr>
            <a:lvl2pPr indent="-228600" lvl="1" marL="914400" algn="l">
              <a:lnSpc>
                <a:spcPct val="90000"/>
              </a:lnSpc>
              <a:spcBef>
                <a:spcPts val="500"/>
              </a:spcBef>
              <a:spcAft>
                <a:spcPts val="0"/>
              </a:spcAft>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82" name="Google Shape;82;p67"/>
          <p:cNvSpPr txBox="1"/>
          <p:nvPr>
            <p:ph idx="13" type="body"/>
          </p:nvPr>
        </p:nvSpPr>
        <p:spPr>
          <a:xfrm>
            <a:off x="4350979" y="4721947"/>
            <a:ext cx="3493486" cy="1124761"/>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sz="1800"/>
            </a:lvl1pPr>
            <a:lvl2pPr indent="-342900" lvl="1" marL="914400" algn="l">
              <a:lnSpc>
                <a:spcPct val="100000"/>
              </a:lnSpc>
              <a:spcBef>
                <a:spcPts val="500"/>
              </a:spcBef>
              <a:spcAft>
                <a:spcPts val="0"/>
              </a:spcAft>
              <a:buSzPts val="1800"/>
              <a:buChar char="•"/>
              <a:defRPr sz="1800"/>
            </a:lvl2pPr>
            <a:lvl3pPr indent="-330200" lvl="2" marL="1371600" algn="l">
              <a:lnSpc>
                <a:spcPct val="100000"/>
              </a:lnSpc>
              <a:spcBef>
                <a:spcPts val="500"/>
              </a:spcBef>
              <a:spcAft>
                <a:spcPts val="0"/>
              </a:spcAft>
              <a:buClr>
                <a:schemeClr val="dk1"/>
              </a:buClr>
              <a:buSzPts val="1600"/>
              <a:buChar char="•"/>
              <a:defRPr sz="1600"/>
            </a:lvl3pPr>
            <a:lvl4pPr indent="-317500" lvl="3" marL="1828800" algn="l">
              <a:lnSpc>
                <a:spcPct val="100000"/>
              </a:lnSpc>
              <a:spcBef>
                <a:spcPts val="500"/>
              </a:spcBef>
              <a:spcAft>
                <a:spcPts val="0"/>
              </a:spcAft>
              <a:buClr>
                <a:schemeClr val="dk1"/>
              </a:buClr>
              <a:buSzPts val="1400"/>
              <a:buChar char="•"/>
              <a:defRPr sz="1400"/>
            </a:lvl4pPr>
            <a:lvl5pPr indent="-317500" lvl="4" marL="2286000" algn="l">
              <a:lnSpc>
                <a:spcPct val="100000"/>
              </a:lnSpc>
              <a:spcBef>
                <a:spcPts val="500"/>
              </a:spcBef>
              <a:spcAft>
                <a:spcPts val="0"/>
              </a:spcAft>
              <a:buClr>
                <a:schemeClr val="dk1"/>
              </a:buClr>
              <a:buSzPts val="1400"/>
              <a:buChar char="•"/>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67"/>
          <p:cNvSpPr/>
          <p:nvPr/>
        </p:nvSpPr>
        <p:spPr>
          <a:xfrm>
            <a:off x="8217904" y="3876096"/>
            <a:ext cx="3754267" cy="2183863"/>
          </a:xfrm>
          <a:prstGeom prst="rect">
            <a:avLst/>
          </a:prstGeom>
          <a:solidFill>
            <a:srgbClr val="D8D8D8">
              <a:alpha val="23529"/>
            </a:srgbClr>
          </a:solidFill>
          <a:ln>
            <a:noFill/>
          </a:ln>
        </p:spPr>
        <p:txBody>
          <a:bodyPr anchorCtr="0" anchor="ctr" bIns="45700" lIns="17125" spcFirstLastPara="1" rIns="17125" wrap="square" tIns="45700">
            <a:noAutofit/>
          </a:bodyPr>
          <a:lstStyle/>
          <a:p>
            <a:pPr indent="0" lvl="0" marL="0" marR="0" rtl="0" algn="ctr">
              <a:lnSpc>
                <a:spcPct val="100000"/>
              </a:lnSpc>
              <a:spcBef>
                <a:spcPts val="0"/>
              </a:spcBef>
              <a:spcAft>
                <a:spcPts val="0"/>
              </a:spcAft>
              <a:buClr>
                <a:srgbClr val="000000"/>
              </a:buClr>
              <a:buSzPts val="253"/>
              <a:buFont typeface="Arial"/>
              <a:buNone/>
            </a:pPr>
            <a:r>
              <a:t/>
            </a:r>
            <a:endParaRPr b="0" i="0" sz="253" u="none" cap="none" strike="noStrike">
              <a:solidFill>
                <a:schemeClr val="dk1"/>
              </a:solidFill>
              <a:latin typeface="Montserrat Medium"/>
              <a:ea typeface="Montserrat Medium"/>
              <a:cs typeface="Montserrat Medium"/>
              <a:sym typeface="Montserrat Medium"/>
            </a:endParaRPr>
          </a:p>
        </p:txBody>
      </p:sp>
      <p:sp>
        <p:nvSpPr>
          <p:cNvPr id="84" name="Google Shape;84;p67"/>
          <p:cNvSpPr txBox="1"/>
          <p:nvPr>
            <p:ph idx="14" type="body"/>
          </p:nvPr>
        </p:nvSpPr>
        <p:spPr>
          <a:xfrm>
            <a:off x="8337763" y="4017410"/>
            <a:ext cx="3493486" cy="5022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SzPts val="1600"/>
              <a:buNone/>
              <a:defRPr b="1" i="0" sz="1600">
                <a:solidFill>
                  <a:schemeClr val="accent1"/>
                </a:solidFill>
                <a:latin typeface="Montserrat"/>
                <a:ea typeface="Montserrat"/>
                <a:cs typeface="Montserrat"/>
                <a:sym typeface="Montserrat"/>
              </a:defRPr>
            </a:lvl1pPr>
            <a:lvl2pPr indent="-228600" lvl="1" marL="914400" algn="l">
              <a:lnSpc>
                <a:spcPct val="90000"/>
              </a:lnSpc>
              <a:spcBef>
                <a:spcPts val="500"/>
              </a:spcBef>
              <a:spcAft>
                <a:spcPts val="0"/>
              </a:spcAft>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85" name="Google Shape;85;p67"/>
          <p:cNvSpPr txBox="1"/>
          <p:nvPr>
            <p:ph idx="15" type="body"/>
          </p:nvPr>
        </p:nvSpPr>
        <p:spPr>
          <a:xfrm>
            <a:off x="8337763" y="4721947"/>
            <a:ext cx="3493486" cy="1124761"/>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sz="1800"/>
            </a:lvl1pPr>
            <a:lvl2pPr indent="-342900" lvl="1" marL="914400" algn="l">
              <a:lnSpc>
                <a:spcPct val="100000"/>
              </a:lnSpc>
              <a:spcBef>
                <a:spcPts val="500"/>
              </a:spcBef>
              <a:spcAft>
                <a:spcPts val="0"/>
              </a:spcAft>
              <a:buSzPts val="1800"/>
              <a:buChar char="•"/>
              <a:defRPr sz="1800"/>
            </a:lvl2pPr>
            <a:lvl3pPr indent="-330200" lvl="2" marL="1371600" algn="l">
              <a:lnSpc>
                <a:spcPct val="100000"/>
              </a:lnSpc>
              <a:spcBef>
                <a:spcPts val="500"/>
              </a:spcBef>
              <a:spcAft>
                <a:spcPts val="0"/>
              </a:spcAft>
              <a:buClr>
                <a:schemeClr val="dk1"/>
              </a:buClr>
              <a:buSzPts val="1600"/>
              <a:buChar char="•"/>
              <a:defRPr sz="1600"/>
            </a:lvl3pPr>
            <a:lvl4pPr indent="-317500" lvl="3" marL="1828800" algn="l">
              <a:lnSpc>
                <a:spcPct val="100000"/>
              </a:lnSpc>
              <a:spcBef>
                <a:spcPts val="500"/>
              </a:spcBef>
              <a:spcAft>
                <a:spcPts val="0"/>
              </a:spcAft>
              <a:buClr>
                <a:schemeClr val="dk1"/>
              </a:buClr>
              <a:buSzPts val="1400"/>
              <a:buChar char="•"/>
              <a:defRPr sz="1400"/>
            </a:lvl4pPr>
            <a:lvl5pPr indent="-317500" lvl="4" marL="2286000" algn="l">
              <a:lnSpc>
                <a:spcPct val="100000"/>
              </a:lnSpc>
              <a:spcBef>
                <a:spcPts val="500"/>
              </a:spcBef>
              <a:spcAft>
                <a:spcPts val="0"/>
              </a:spcAft>
              <a:buClr>
                <a:schemeClr val="dk1"/>
              </a:buClr>
              <a:buSzPts val="1400"/>
              <a:buChar char="•"/>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showMasterSp="0">
  <p:cSld name="Custom Layout">
    <p:bg>
      <p:bgPr>
        <a:solidFill>
          <a:schemeClr val="accent1"/>
        </a:solidFill>
      </p:bgPr>
    </p:bg>
    <p:spTree>
      <p:nvGrpSpPr>
        <p:cNvPr id="86" name="Shape 86"/>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et our Team">
  <p:cSld name="Meet our Team">
    <p:spTree>
      <p:nvGrpSpPr>
        <p:cNvPr id="87" name="Shape 87"/>
        <p:cNvGrpSpPr/>
        <p:nvPr/>
      </p:nvGrpSpPr>
      <p:grpSpPr>
        <a:xfrm>
          <a:off x="0" y="0"/>
          <a:ext cx="0" cy="0"/>
          <a:chOff x="0" y="0"/>
          <a:chExt cx="0" cy="0"/>
        </a:xfrm>
      </p:grpSpPr>
      <p:sp>
        <p:nvSpPr>
          <p:cNvPr id="88" name="Google Shape;88;g31a9519d0ec_0_241"/>
          <p:cNvSpPr txBox="1"/>
          <p:nvPr>
            <p:ph type="title"/>
          </p:nvPr>
        </p:nvSpPr>
        <p:spPr>
          <a:xfrm>
            <a:off x="1498426" y="468254"/>
            <a:ext cx="9195000" cy="762000"/>
          </a:xfrm>
          <a:prstGeom prst="rect">
            <a:avLst/>
          </a:prstGeom>
          <a:noFill/>
          <a:ln>
            <a:noFill/>
          </a:ln>
        </p:spPr>
        <p:txBody>
          <a:bodyPr anchorCtr="0" anchor="ctr" bIns="0" lIns="0" spcFirstLastPara="1" rIns="0" wrap="square" tIns="91425">
            <a:normAutofit/>
          </a:bodyPr>
          <a:lstStyle>
            <a:lvl1pPr lvl="0" algn="ctr">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g31a9519d0ec_0_241"/>
          <p:cNvSpPr/>
          <p:nvPr>
            <p:ph idx="2" type="pic"/>
          </p:nvPr>
        </p:nvSpPr>
        <p:spPr>
          <a:xfrm>
            <a:off x="1426991" y="1769179"/>
            <a:ext cx="1801800" cy="1801500"/>
          </a:xfrm>
          <a:prstGeom prst="rect">
            <a:avLst/>
          </a:prstGeom>
          <a:solidFill>
            <a:srgbClr val="F2F2F2"/>
          </a:solidFill>
          <a:ln>
            <a:noFill/>
          </a:ln>
        </p:spPr>
      </p:sp>
      <p:sp>
        <p:nvSpPr>
          <p:cNvPr id="90" name="Google Shape;90;g31a9519d0ec_0_241"/>
          <p:cNvSpPr/>
          <p:nvPr>
            <p:ph idx="3" type="pic"/>
          </p:nvPr>
        </p:nvSpPr>
        <p:spPr>
          <a:xfrm>
            <a:off x="6470303" y="1769179"/>
            <a:ext cx="1801800" cy="1801500"/>
          </a:xfrm>
          <a:prstGeom prst="rect">
            <a:avLst/>
          </a:prstGeom>
          <a:solidFill>
            <a:srgbClr val="F2F2F2"/>
          </a:solidFill>
          <a:ln>
            <a:noFill/>
          </a:ln>
        </p:spPr>
      </p:sp>
      <p:sp>
        <p:nvSpPr>
          <p:cNvPr id="91" name="Google Shape;91;g31a9519d0ec_0_241"/>
          <p:cNvSpPr/>
          <p:nvPr>
            <p:ph idx="4" type="pic"/>
          </p:nvPr>
        </p:nvSpPr>
        <p:spPr>
          <a:xfrm>
            <a:off x="1426991" y="4062309"/>
            <a:ext cx="1801800" cy="1801500"/>
          </a:xfrm>
          <a:prstGeom prst="rect">
            <a:avLst/>
          </a:prstGeom>
          <a:solidFill>
            <a:srgbClr val="F2F2F2"/>
          </a:solidFill>
          <a:ln>
            <a:noFill/>
          </a:ln>
        </p:spPr>
      </p:sp>
      <p:sp>
        <p:nvSpPr>
          <p:cNvPr id="92" name="Google Shape;92;g31a9519d0ec_0_241"/>
          <p:cNvSpPr/>
          <p:nvPr>
            <p:ph idx="5" type="pic"/>
          </p:nvPr>
        </p:nvSpPr>
        <p:spPr>
          <a:xfrm>
            <a:off x="6470302" y="4062309"/>
            <a:ext cx="1801800" cy="1801500"/>
          </a:xfrm>
          <a:prstGeom prst="rect">
            <a:avLst/>
          </a:prstGeom>
          <a:solidFill>
            <a:srgbClr val="F2F2F2"/>
          </a:solidFill>
          <a:ln>
            <a:noFill/>
          </a:ln>
        </p:spPr>
      </p:sp>
    </p:spTree>
  </p:cSld>
  <p:clrMapOvr>
    <a:masterClrMapping/>
  </p:clrMapOvr>
  <p:extLst>
    <p:ext uri="{DCECCB84-F9BA-43D5-87BE-67443E8EF086}">
      <p15:sldGuideLst>
        <p15:guide id="1" orient="horz" pos="4320">
          <p15:clr>
            <a:srgbClr val="FBAE40"/>
          </p15:clr>
        </p15:guide>
        <p15:guide id="2" pos="7678">
          <p15:clr>
            <a:srgbClr val="FBAE40"/>
          </p15:clr>
        </p15:guide>
      </p15:sldGuideLst>
    </p:ext>
  </p:extLst>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theme" Target="../theme/theme2.xml"/><Relationship Id="rId10" Type="http://schemas.openxmlformats.org/officeDocument/2006/relationships/slideLayout" Target="../slideLayouts/slideLayout9.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9.xml"/><Relationship Id="rId10" Type="http://schemas.openxmlformats.org/officeDocument/2006/relationships/slideLayout" Target="../slideLayouts/slideLayout18.xml"/><Relationship Id="rId13" Type="http://schemas.openxmlformats.org/officeDocument/2006/relationships/slideLayout" Target="../slideLayouts/slideLayout21.xml"/><Relationship Id="rId12" Type="http://schemas.openxmlformats.org/officeDocument/2006/relationships/slideLayout" Target="../slideLayouts/slideLayout20.xml"/><Relationship Id="rId1" Type="http://schemas.openxmlformats.org/officeDocument/2006/relationships/image" Target="../media/image3.png"/><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5" Type="http://schemas.openxmlformats.org/officeDocument/2006/relationships/slideLayout" Target="../slideLayouts/slideLayout23.xml"/><Relationship Id="rId14" Type="http://schemas.openxmlformats.org/officeDocument/2006/relationships/slideLayout" Target="../slideLayouts/slideLayout22.xml"/><Relationship Id="rId17" Type="http://schemas.openxmlformats.org/officeDocument/2006/relationships/slideLayout" Target="../slideLayouts/slideLayout25.xml"/><Relationship Id="rId16" Type="http://schemas.openxmlformats.org/officeDocument/2006/relationships/slideLayout" Target="../slideLayouts/slideLayout24.xml"/><Relationship Id="rId5" Type="http://schemas.openxmlformats.org/officeDocument/2006/relationships/slideLayout" Target="../slideLayouts/slideLayout13.xml"/><Relationship Id="rId6" Type="http://schemas.openxmlformats.org/officeDocument/2006/relationships/slideLayout" Target="../slideLayouts/slideLayout14.xml"/><Relationship Id="rId18" Type="http://schemas.openxmlformats.org/officeDocument/2006/relationships/theme" Target="../theme/theme3.xml"/><Relationship Id="rId7" Type="http://schemas.openxmlformats.org/officeDocument/2006/relationships/slideLayout" Target="../slideLayouts/slideLayout15.xml"/><Relationship Id="rId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51"/>
          <p:cNvSpPr txBox="1"/>
          <p:nvPr>
            <p:ph idx="1" type="body"/>
          </p:nvPr>
        </p:nvSpPr>
        <p:spPr>
          <a:xfrm>
            <a:off x="838200" y="1524000"/>
            <a:ext cx="10515600" cy="4577255"/>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000"/>
              </a:spcBef>
              <a:spcAft>
                <a:spcPts val="0"/>
              </a:spcAft>
              <a:buClr>
                <a:schemeClr val="accent1"/>
              </a:buClr>
              <a:buSzPts val="2400"/>
              <a:buFont typeface="Arial"/>
              <a:buChar char="•"/>
              <a:defRPr b="0" i="0" sz="2400" u="none" cap="none" strike="noStrike">
                <a:solidFill>
                  <a:schemeClr val="dk1"/>
                </a:solidFill>
                <a:latin typeface="Montserrat Medium"/>
                <a:ea typeface="Montserrat Medium"/>
                <a:cs typeface="Montserrat Medium"/>
                <a:sym typeface="Montserrat Medium"/>
              </a:defRPr>
            </a:lvl1pPr>
            <a:lvl2pPr indent="-355600" lvl="1" marL="914400" marR="0" rtl="0" algn="l">
              <a:lnSpc>
                <a:spcPct val="90000"/>
              </a:lnSpc>
              <a:spcBef>
                <a:spcPts val="500"/>
              </a:spcBef>
              <a:spcAft>
                <a:spcPts val="0"/>
              </a:spcAft>
              <a:buClr>
                <a:schemeClr val="dk2"/>
              </a:buClr>
              <a:buSzPts val="2000"/>
              <a:buFont typeface="Arial"/>
              <a:buChar char="•"/>
              <a:defRPr b="0" i="0" sz="2000" u="none" cap="none" strike="noStrike">
                <a:solidFill>
                  <a:schemeClr val="dk1"/>
                </a:solidFill>
                <a:latin typeface="Montserrat Medium"/>
                <a:ea typeface="Montserrat Medium"/>
                <a:cs typeface="Montserrat Medium"/>
                <a:sym typeface="Montserrat Medium"/>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Medium"/>
                <a:ea typeface="Montserrat Medium"/>
                <a:cs typeface="Montserrat Medium"/>
                <a:sym typeface="Montserrat Medium"/>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Montserrat Medium"/>
                <a:ea typeface="Montserrat Medium"/>
                <a:cs typeface="Montserrat Medium"/>
                <a:sym typeface="Montserrat Medium"/>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Montserrat Medium"/>
                <a:ea typeface="Montserrat Medium"/>
                <a:cs typeface="Montserrat Medium"/>
                <a:sym typeface="Montserrat Medium"/>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Medium"/>
                <a:ea typeface="Montserrat Medium"/>
                <a:cs typeface="Montserrat Medium"/>
                <a:sym typeface="Montserrat Medium"/>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Medium"/>
                <a:ea typeface="Montserrat Medium"/>
                <a:cs typeface="Montserrat Medium"/>
                <a:sym typeface="Montserrat Medium"/>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Medium"/>
                <a:ea typeface="Montserrat Medium"/>
                <a:cs typeface="Montserrat Medium"/>
                <a:sym typeface="Montserrat Medium"/>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Medium"/>
                <a:ea typeface="Montserrat Medium"/>
                <a:cs typeface="Montserrat Medium"/>
                <a:sym typeface="Montserrat Medium"/>
              </a:defRPr>
            </a:lvl9pPr>
          </a:lstStyle>
          <a:p/>
        </p:txBody>
      </p:sp>
      <p:sp>
        <p:nvSpPr>
          <p:cNvPr id="7" name="Google Shape;7;p51"/>
          <p:cNvSpPr/>
          <p:nvPr/>
        </p:nvSpPr>
        <p:spPr>
          <a:xfrm>
            <a:off x="0" y="468254"/>
            <a:ext cx="12192000" cy="762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Medium"/>
              <a:ea typeface="Montserrat Medium"/>
              <a:cs typeface="Montserrat Medium"/>
              <a:sym typeface="Montserrat Medium"/>
            </a:endParaRPr>
          </a:p>
        </p:txBody>
      </p:sp>
      <p:sp>
        <p:nvSpPr>
          <p:cNvPr id="8" name="Google Shape;8;p51"/>
          <p:cNvSpPr txBox="1"/>
          <p:nvPr>
            <p:ph type="title"/>
          </p:nvPr>
        </p:nvSpPr>
        <p:spPr>
          <a:xfrm>
            <a:off x="1498426" y="468254"/>
            <a:ext cx="9195148" cy="761998"/>
          </a:xfrm>
          <a:prstGeom prst="rect">
            <a:avLst/>
          </a:prstGeom>
          <a:noFill/>
          <a:ln>
            <a:noFill/>
          </a:ln>
        </p:spPr>
        <p:txBody>
          <a:bodyPr anchorCtr="0" anchor="ctr" bIns="0" lIns="0" spcFirstLastPara="1" rIns="0" wrap="square" tIns="91425">
            <a:normAutofit/>
          </a:bodyPr>
          <a:lstStyle>
            <a:lvl1pPr lvl="0" marR="0" rtl="0" algn="ctr">
              <a:lnSpc>
                <a:spcPct val="90000"/>
              </a:lnSpc>
              <a:spcBef>
                <a:spcPts val="0"/>
              </a:spcBef>
              <a:spcAft>
                <a:spcPts val="0"/>
              </a:spcAft>
              <a:buClr>
                <a:schemeClr val="lt1"/>
              </a:buClr>
              <a:buSzPts val="2800"/>
              <a:buFont typeface="Montserrat"/>
              <a:buNone/>
              <a:defRPr b="0" i="0" sz="28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cxnSp>
        <p:nvCxnSpPr>
          <p:cNvPr id="9" name="Google Shape;9;p51"/>
          <p:cNvCxnSpPr/>
          <p:nvPr/>
        </p:nvCxnSpPr>
        <p:spPr>
          <a:xfrm>
            <a:off x="0" y="850576"/>
            <a:ext cx="1390389" cy="0"/>
          </a:xfrm>
          <a:prstGeom prst="straightConnector1">
            <a:avLst/>
          </a:prstGeom>
          <a:noFill/>
          <a:ln cap="flat" cmpd="sng" w="9525">
            <a:solidFill>
              <a:schemeClr val="lt1"/>
            </a:solidFill>
            <a:prstDash val="solid"/>
            <a:miter lim="800000"/>
            <a:headEnd len="sm" w="sm" type="none"/>
            <a:tailEnd len="sm" w="sm" type="none"/>
          </a:ln>
        </p:spPr>
      </p:cxnSp>
      <p:cxnSp>
        <p:nvCxnSpPr>
          <p:cNvPr id="10" name="Google Shape;10;p51"/>
          <p:cNvCxnSpPr/>
          <p:nvPr/>
        </p:nvCxnSpPr>
        <p:spPr>
          <a:xfrm>
            <a:off x="10801611" y="850576"/>
            <a:ext cx="1390389" cy="0"/>
          </a:xfrm>
          <a:prstGeom prst="straightConnector1">
            <a:avLst/>
          </a:prstGeom>
          <a:noFill/>
          <a:ln cap="flat" cmpd="sng" w="9525">
            <a:solidFill>
              <a:schemeClr val="lt1"/>
            </a:solidFill>
            <a:prstDash val="solid"/>
            <a:miter lim="800000"/>
            <a:headEnd len="sm" w="sm" type="none"/>
            <a:tailEnd len="sm" w="sm" type="none"/>
          </a:ln>
        </p:spPr>
      </p:cxnSp>
      <p:pic>
        <p:nvPicPr>
          <p:cNvPr id="11" name="Google Shape;11;p51"/>
          <p:cNvPicPr preferRelativeResize="0"/>
          <p:nvPr/>
        </p:nvPicPr>
        <p:blipFill rotWithShape="1">
          <a:blip r:embed="rId1">
            <a:alphaModFix/>
          </a:blip>
          <a:srcRect b="0" l="0" r="0" t="0"/>
          <a:stretch/>
        </p:blipFill>
        <p:spPr>
          <a:xfrm>
            <a:off x="10213848" y="6296938"/>
            <a:ext cx="1748507" cy="396329"/>
          </a:xfrm>
          <a:prstGeom prst="rect">
            <a:avLst/>
          </a:prstGeom>
          <a:noFill/>
          <a:ln>
            <a:noFill/>
          </a:ln>
        </p:spPr>
      </p:pic>
      <p:sp>
        <p:nvSpPr>
          <p:cNvPr id="12" name="Google Shape;12;p51"/>
          <p:cNvSpPr txBox="1"/>
          <p:nvPr/>
        </p:nvSpPr>
        <p:spPr>
          <a:xfrm>
            <a:off x="146373" y="6361469"/>
            <a:ext cx="1793440"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999B9C"/>
                </a:solidFill>
                <a:latin typeface="Montserrat"/>
                <a:ea typeface="Montserrat"/>
                <a:cs typeface="Montserrat"/>
                <a:sym typeface="Montserrat"/>
              </a:rPr>
              <a:t>CAREERTECH.ORG</a:t>
            </a:r>
            <a:endParaRPr b="0" i="0" sz="1400" u="none" cap="none" strike="noStrike">
              <a:solidFill>
                <a:srgbClr val="000000"/>
              </a:solidFill>
              <a:latin typeface="Arial"/>
              <a:ea typeface="Arial"/>
              <a:cs typeface="Arial"/>
              <a:sym typeface="Arial"/>
            </a:endParaRPr>
          </a:p>
        </p:txBody>
      </p:sp>
      <p:sp>
        <p:nvSpPr>
          <p:cNvPr id="13" name="Google Shape;13;p51"/>
          <p:cNvSpPr/>
          <p:nvPr/>
        </p:nvSpPr>
        <p:spPr>
          <a:xfrm flipH="1">
            <a:off x="1885126" y="6361469"/>
            <a:ext cx="45719" cy="276999"/>
          </a:xfrm>
          <a:custGeom>
            <a:rect b="b" l="l" r="r" t="t"/>
            <a:pathLst>
              <a:path extrusionOk="0" h="568201" w="7163">
                <a:moveTo>
                  <a:pt x="0" y="0"/>
                </a:moveTo>
                <a:lnTo>
                  <a:pt x="0" y="568201"/>
                </a:lnTo>
              </a:path>
            </a:pathLst>
          </a:custGeom>
          <a:noFill/>
          <a:ln cap="flat" cmpd="sng" w="9525">
            <a:solidFill>
              <a:srgbClr val="999B9C"/>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999B9C"/>
              </a:solidFill>
              <a:latin typeface="Montserrat Medium"/>
              <a:ea typeface="Montserrat Medium"/>
              <a:cs typeface="Montserrat Medium"/>
              <a:sym typeface="Montserrat Medium"/>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3" name="Shape 93"/>
        <p:cNvGrpSpPr/>
        <p:nvPr/>
      </p:nvGrpSpPr>
      <p:grpSpPr>
        <a:xfrm>
          <a:off x="0" y="0"/>
          <a:ext cx="0" cy="0"/>
          <a:chOff x="0" y="0"/>
          <a:chExt cx="0" cy="0"/>
        </a:xfrm>
      </p:grpSpPr>
      <p:sp>
        <p:nvSpPr>
          <p:cNvPr id="94" name="Google Shape;94;p53"/>
          <p:cNvSpPr txBox="1"/>
          <p:nvPr>
            <p:ph idx="1" type="body"/>
          </p:nvPr>
        </p:nvSpPr>
        <p:spPr>
          <a:xfrm>
            <a:off x="838200" y="1524000"/>
            <a:ext cx="10515600" cy="4577400"/>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000"/>
              </a:spcBef>
              <a:spcAft>
                <a:spcPts val="0"/>
              </a:spcAft>
              <a:buClr>
                <a:schemeClr val="accent1"/>
              </a:buClr>
              <a:buSzPts val="2400"/>
              <a:buFont typeface="Arial"/>
              <a:buChar char="•"/>
              <a:defRPr b="0" i="0" sz="2400" u="none" cap="none" strike="noStrike">
                <a:solidFill>
                  <a:schemeClr val="dk1"/>
                </a:solidFill>
                <a:latin typeface="Montserrat Medium"/>
                <a:ea typeface="Montserrat Medium"/>
                <a:cs typeface="Montserrat Medium"/>
                <a:sym typeface="Montserrat Medium"/>
              </a:defRPr>
            </a:lvl1pPr>
            <a:lvl2pPr indent="-355600" lvl="1" marL="914400" marR="0" rtl="0" algn="l">
              <a:lnSpc>
                <a:spcPct val="90000"/>
              </a:lnSpc>
              <a:spcBef>
                <a:spcPts val="500"/>
              </a:spcBef>
              <a:spcAft>
                <a:spcPts val="0"/>
              </a:spcAft>
              <a:buClr>
                <a:schemeClr val="dk2"/>
              </a:buClr>
              <a:buSzPts val="2000"/>
              <a:buFont typeface="Arial"/>
              <a:buChar char="•"/>
              <a:defRPr b="0" i="0" sz="2000" u="none" cap="none" strike="noStrike">
                <a:solidFill>
                  <a:schemeClr val="dk1"/>
                </a:solidFill>
                <a:latin typeface="Montserrat Medium"/>
                <a:ea typeface="Montserrat Medium"/>
                <a:cs typeface="Montserrat Medium"/>
                <a:sym typeface="Montserrat Medium"/>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Medium"/>
                <a:ea typeface="Montserrat Medium"/>
                <a:cs typeface="Montserrat Medium"/>
                <a:sym typeface="Montserrat Medium"/>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Montserrat Medium"/>
                <a:ea typeface="Montserrat Medium"/>
                <a:cs typeface="Montserrat Medium"/>
                <a:sym typeface="Montserrat Medium"/>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Montserrat Medium"/>
                <a:ea typeface="Montserrat Medium"/>
                <a:cs typeface="Montserrat Medium"/>
                <a:sym typeface="Montserrat Medium"/>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Medium"/>
                <a:ea typeface="Montserrat Medium"/>
                <a:cs typeface="Montserrat Medium"/>
                <a:sym typeface="Montserrat Medium"/>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Medium"/>
                <a:ea typeface="Montserrat Medium"/>
                <a:cs typeface="Montserrat Medium"/>
                <a:sym typeface="Montserrat Medium"/>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Medium"/>
                <a:ea typeface="Montserrat Medium"/>
                <a:cs typeface="Montserrat Medium"/>
                <a:sym typeface="Montserrat Medium"/>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Medium"/>
                <a:ea typeface="Montserrat Medium"/>
                <a:cs typeface="Montserrat Medium"/>
                <a:sym typeface="Montserrat Medium"/>
              </a:defRPr>
            </a:lvl9pPr>
          </a:lstStyle>
          <a:p/>
        </p:txBody>
      </p:sp>
      <p:sp>
        <p:nvSpPr>
          <p:cNvPr id="95" name="Google Shape;95;p53"/>
          <p:cNvSpPr/>
          <p:nvPr/>
        </p:nvSpPr>
        <p:spPr>
          <a:xfrm>
            <a:off x="0" y="468254"/>
            <a:ext cx="12192000" cy="762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Medium"/>
              <a:ea typeface="Montserrat Medium"/>
              <a:cs typeface="Montserrat Medium"/>
              <a:sym typeface="Montserrat Medium"/>
            </a:endParaRPr>
          </a:p>
        </p:txBody>
      </p:sp>
      <p:sp>
        <p:nvSpPr>
          <p:cNvPr id="96" name="Google Shape;96;p53"/>
          <p:cNvSpPr txBox="1"/>
          <p:nvPr>
            <p:ph type="title"/>
          </p:nvPr>
        </p:nvSpPr>
        <p:spPr>
          <a:xfrm>
            <a:off x="1498426" y="468254"/>
            <a:ext cx="9195000" cy="762000"/>
          </a:xfrm>
          <a:prstGeom prst="rect">
            <a:avLst/>
          </a:prstGeom>
          <a:noFill/>
          <a:ln>
            <a:noFill/>
          </a:ln>
        </p:spPr>
        <p:txBody>
          <a:bodyPr anchorCtr="0" anchor="ctr" bIns="0" lIns="0" spcFirstLastPara="1" rIns="0" wrap="square" tIns="91425">
            <a:normAutofit/>
          </a:bodyPr>
          <a:lstStyle>
            <a:lvl1pPr lvl="0" marR="0" rtl="0" algn="ctr">
              <a:lnSpc>
                <a:spcPct val="90000"/>
              </a:lnSpc>
              <a:spcBef>
                <a:spcPts val="0"/>
              </a:spcBef>
              <a:spcAft>
                <a:spcPts val="0"/>
              </a:spcAft>
              <a:buClr>
                <a:schemeClr val="lt1"/>
              </a:buClr>
              <a:buSzPts val="2800"/>
              <a:buFont typeface="Montserrat"/>
              <a:buNone/>
              <a:defRPr b="0" i="0" sz="28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cxnSp>
        <p:nvCxnSpPr>
          <p:cNvPr id="97" name="Google Shape;97;p53"/>
          <p:cNvCxnSpPr/>
          <p:nvPr/>
        </p:nvCxnSpPr>
        <p:spPr>
          <a:xfrm>
            <a:off x="0" y="850576"/>
            <a:ext cx="1390500" cy="0"/>
          </a:xfrm>
          <a:prstGeom prst="straightConnector1">
            <a:avLst/>
          </a:prstGeom>
          <a:noFill/>
          <a:ln cap="flat" cmpd="sng" w="9525">
            <a:solidFill>
              <a:schemeClr val="lt1"/>
            </a:solidFill>
            <a:prstDash val="solid"/>
            <a:miter lim="800000"/>
            <a:headEnd len="sm" w="sm" type="none"/>
            <a:tailEnd len="sm" w="sm" type="none"/>
          </a:ln>
        </p:spPr>
      </p:cxnSp>
      <p:cxnSp>
        <p:nvCxnSpPr>
          <p:cNvPr id="98" name="Google Shape;98;p53"/>
          <p:cNvCxnSpPr/>
          <p:nvPr/>
        </p:nvCxnSpPr>
        <p:spPr>
          <a:xfrm>
            <a:off x="10801611" y="850576"/>
            <a:ext cx="1390500" cy="0"/>
          </a:xfrm>
          <a:prstGeom prst="straightConnector1">
            <a:avLst/>
          </a:prstGeom>
          <a:noFill/>
          <a:ln cap="flat" cmpd="sng" w="9525">
            <a:solidFill>
              <a:schemeClr val="lt1"/>
            </a:solidFill>
            <a:prstDash val="solid"/>
            <a:miter lim="800000"/>
            <a:headEnd len="sm" w="sm" type="none"/>
            <a:tailEnd len="sm" w="sm" type="none"/>
          </a:ln>
        </p:spPr>
      </p:cxnSp>
      <p:pic>
        <p:nvPicPr>
          <p:cNvPr id="99" name="Google Shape;99;p53"/>
          <p:cNvPicPr preferRelativeResize="0"/>
          <p:nvPr/>
        </p:nvPicPr>
        <p:blipFill rotWithShape="1">
          <a:blip r:embed="rId1">
            <a:alphaModFix/>
          </a:blip>
          <a:srcRect b="0" l="0" r="0" t="0"/>
          <a:stretch/>
        </p:blipFill>
        <p:spPr>
          <a:xfrm>
            <a:off x="10213848" y="6296938"/>
            <a:ext cx="1748507" cy="396329"/>
          </a:xfrm>
          <a:prstGeom prst="rect">
            <a:avLst/>
          </a:prstGeom>
          <a:noFill/>
          <a:ln>
            <a:noFill/>
          </a:ln>
        </p:spPr>
      </p:pic>
      <p:sp>
        <p:nvSpPr>
          <p:cNvPr id="100" name="Google Shape;100;p53"/>
          <p:cNvSpPr txBox="1"/>
          <p:nvPr/>
        </p:nvSpPr>
        <p:spPr>
          <a:xfrm>
            <a:off x="146373" y="6361469"/>
            <a:ext cx="17934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999B9C"/>
                </a:solidFill>
                <a:latin typeface="Montserrat"/>
                <a:ea typeface="Montserrat"/>
                <a:cs typeface="Montserrat"/>
                <a:sym typeface="Montserrat"/>
              </a:rPr>
              <a:t>CAREERTECH.ORG</a:t>
            </a:r>
            <a:endParaRPr b="0" i="0" sz="1400" u="none" cap="none" strike="noStrike">
              <a:solidFill>
                <a:srgbClr val="000000"/>
              </a:solidFill>
              <a:latin typeface="Arial"/>
              <a:ea typeface="Arial"/>
              <a:cs typeface="Arial"/>
              <a:sym typeface="Arial"/>
            </a:endParaRPr>
          </a:p>
        </p:txBody>
      </p:sp>
      <p:sp>
        <p:nvSpPr>
          <p:cNvPr id="101" name="Google Shape;101;p53"/>
          <p:cNvSpPr/>
          <p:nvPr/>
        </p:nvSpPr>
        <p:spPr>
          <a:xfrm flipH="1">
            <a:off x="1885127" y="6361469"/>
            <a:ext cx="45718" cy="276998"/>
          </a:xfrm>
          <a:custGeom>
            <a:rect b="b" l="l" r="r" t="t"/>
            <a:pathLst>
              <a:path extrusionOk="0" h="568201" w="7163">
                <a:moveTo>
                  <a:pt x="0" y="0"/>
                </a:moveTo>
                <a:lnTo>
                  <a:pt x="0" y="568201"/>
                </a:lnTo>
              </a:path>
            </a:pathLst>
          </a:custGeom>
          <a:noFill/>
          <a:ln cap="flat" cmpd="sng" w="9525">
            <a:solidFill>
              <a:srgbClr val="999B9C"/>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999B9C"/>
              </a:solidFill>
              <a:latin typeface="Montserrat Medium"/>
              <a:ea typeface="Montserrat Medium"/>
              <a:cs typeface="Montserrat Medium"/>
              <a:sym typeface="Montserrat Medium"/>
            </a:endParaRPr>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34.png"/><Relationship Id="rId5"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9.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9.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 Id="rId3" Type="http://schemas.openxmlformats.org/officeDocument/2006/relationships/image" Target="../media/image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image" Target="../media/image9.png"/><Relationship Id="rId4" Type="http://schemas.openxmlformats.org/officeDocument/2006/relationships/image" Target="../media/image20.png"/><Relationship Id="rId5"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7.jpg"/><Relationship Id="rId4" Type="http://schemas.openxmlformats.org/officeDocument/2006/relationships/hyperlink" Target="https://www.brookings.edu/articles/digitalization-and-the-american-workforce/"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3.xml"/><Relationship Id="rId3" Type="http://schemas.openxmlformats.org/officeDocument/2006/relationships/image" Target="../media/image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5.xml"/><Relationship Id="rId3" Type="http://schemas.openxmlformats.org/officeDocument/2006/relationships/image" Target="../media/image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6.xml"/><Relationship Id="rId3" Type="http://schemas.openxmlformats.org/officeDocument/2006/relationships/image" Target="../media/image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7.xml"/><Relationship Id="rId3" Type="http://schemas.openxmlformats.org/officeDocument/2006/relationships/image" Target="../media/image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9.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0.xml"/><Relationship Id="rId3" Type="http://schemas.openxmlformats.org/officeDocument/2006/relationships/image" Target="../media/image2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1.xml"/><Relationship Id="rId3" Type="http://schemas.openxmlformats.org/officeDocument/2006/relationships/image" Target="../media/image29.png"/><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2.xml"/><Relationship Id="rId3" Type="http://schemas.openxmlformats.org/officeDocument/2006/relationships/image" Target="../media/image3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3.xml"/><Relationship Id="rId3" Type="http://schemas.openxmlformats.org/officeDocument/2006/relationships/image" Target="../media/image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 Id="rId3" Type="http://schemas.openxmlformats.org/officeDocument/2006/relationships/image" Target="../media/image9.png"/><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5.xml"/><Relationship Id="rId3" Type="http://schemas.openxmlformats.org/officeDocument/2006/relationships/image" Target="../media/image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6.xml"/><Relationship Id="rId3" Type="http://schemas.openxmlformats.org/officeDocument/2006/relationships/image" Target="../media/image2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7.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4.png"/><Relationship Id="rId6" Type="http://schemas.openxmlformats.org/officeDocument/2006/relationships/image" Target="../media/image2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8.xml"/><Relationship Id="rId3" Type="http://schemas.openxmlformats.org/officeDocument/2006/relationships/image" Target="../media/image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0.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1"/>
          <p:cNvSpPr/>
          <p:nvPr/>
        </p:nvSpPr>
        <p:spPr>
          <a:xfrm>
            <a:off x="-6725" y="-20350"/>
            <a:ext cx="8167990" cy="5755509"/>
          </a:xfrm>
          <a:custGeom>
            <a:rect b="b" l="l" r="r" t="t"/>
            <a:pathLst>
              <a:path extrusionOk="0" h="5979750" w="10505453">
                <a:moveTo>
                  <a:pt x="0" y="12357"/>
                </a:moveTo>
                <a:lnTo>
                  <a:pt x="10505453" y="0"/>
                </a:lnTo>
                <a:lnTo>
                  <a:pt x="6581635" y="5962498"/>
                </a:lnTo>
                <a:lnTo>
                  <a:pt x="2823" y="5979750"/>
                </a:lnTo>
                <a:lnTo>
                  <a:pt x="0" y="12357"/>
                </a:lnTo>
                <a:close/>
              </a:path>
            </a:pathLst>
          </a:custGeom>
          <a:solidFill>
            <a:srgbClr val="00AEC7">
              <a:alpha val="2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sp>
        <p:nvSpPr>
          <p:cNvPr id="266" name="Google Shape;266;p1"/>
          <p:cNvSpPr txBox="1"/>
          <p:nvPr/>
        </p:nvSpPr>
        <p:spPr>
          <a:xfrm>
            <a:off x="587625" y="3642450"/>
            <a:ext cx="5331300" cy="1704000"/>
          </a:xfrm>
          <a:prstGeom prst="rect">
            <a:avLst/>
          </a:prstGeom>
          <a:noFill/>
          <a:ln>
            <a:noFill/>
          </a:ln>
        </p:spPr>
        <p:txBody>
          <a:bodyPr anchorCtr="0" anchor="t" bIns="45700" lIns="0" spcFirstLastPara="1" rIns="91425" wrap="square" tIns="45700">
            <a:normAutofit fontScale="92500" lnSpcReduction="20000"/>
          </a:bodyPr>
          <a:lstStyle/>
          <a:p>
            <a:pPr indent="0" lvl="0" marL="0" marR="0" rtl="0" algn="l">
              <a:lnSpc>
                <a:spcPct val="115000"/>
              </a:lnSpc>
              <a:spcBef>
                <a:spcPts val="0"/>
              </a:spcBef>
              <a:spcAft>
                <a:spcPts val="0"/>
              </a:spcAft>
              <a:buClr>
                <a:srgbClr val="000000"/>
              </a:buClr>
              <a:buSzPct val="100000"/>
              <a:buFont typeface="Arial"/>
              <a:buNone/>
            </a:pPr>
            <a:r>
              <a:rPr b="0" i="0" lang="en-US" sz="2000" u="none" cap="none" strike="noStrike">
                <a:solidFill>
                  <a:srgbClr val="000000"/>
                </a:solidFill>
                <a:latin typeface="Montserrat"/>
                <a:ea typeface="Montserrat"/>
                <a:cs typeface="Montserrat"/>
                <a:sym typeface="Montserrat"/>
              </a:rPr>
              <a:t>Introducing the updated learner-centered and industry-responsive National Career Clusters</a:t>
            </a:r>
            <a:r>
              <a:rPr lang="en-US" sz="2000">
                <a:latin typeface="Montserrat"/>
                <a:ea typeface="Montserrat"/>
                <a:cs typeface="Montserrat"/>
                <a:sym typeface="Montserrat"/>
              </a:rPr>
              <a:t> </a:t>
            </a:r>
            <a:r>
              <a:rPr b="0" i="0" lang="en-US" sz="2000" u="none" cap="none" strike="noStrike">
                <a:solidFill>
                  <a:srgbClr val="000000"/>
                </a:solidFill>
                <a:latin typeface="Montserrat"/>
                <a:ea typeface="Montserrat"/>
                <a:cs typeface="Montserrat"/>
                <a:sym typeface="Montserrat"/>
              </a:rPr>
              <a:t>Framework.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0000"/>
              </a:buClr>
              <a:buSzPct val="62500"/>
              <a:buFont typeface="Arial"/>
              <a:buNone/>
            </a:pPr>
            <a:r>
              <a:t/>
            </a:r>
            <a:endParaRPr b="0" i="0" sz="3200" u="none" cap="none" strike="noStrike">
              <a:solidFill>
                <a:srgbClr val="000000"/>
              </a:solidFill>
              <a:latin typeface="Montserrat"/>
              <a:ea typeface="Montserrat"/>
              <a:cs typeface="Montserrat"/>
              <a:sym typeface="Montserrat"/>
            </a:endParaRPr>
          </a:p>
          <a:p>
            <a:pPr indent="0" lvl="0" marL="0" marR="0" rtl="0" algn="l">
              <a:lnSpc>
                <a:spcPct val="90000"/>
              </a:lnSpc>
              <a:spcBef>
                <a:spcPts val="0"/>
              </a:spcBef>
              <a:spcAft>
                <a:spcPts val="0"/>
              </a:spcAft>
              <a:buClr>
                <a:srgbClr val="000000"/>
              </a:buClr>
              <a:buSzPct val="125000"/>
              <a:buFont typeface="Arial"/>
              <a:buNone/>
            </a:pPr>
            <a:r>
              <a:rPr b="1" i="0" lang="en-US" sz="1600" u="none" cap="none" strike="noStrike">
                <a:solidFill>
                  <a:srgbClr val="000000"/>
                </a:solidFill>
                <a:latin typeface="Montserrat"/>
                <a:ea typeface="Montserrat"/>
                <a:cs typeface="Montserrat"/>
                <a:sym typeface="Montserrat"/>
              </a:rPr>
              <a:t>September 2025</a:t>
            </a:r>
            <a:endParaRPr b="1" i="0" sz="3200" u="none" cap="none" strike="noStrike">
              <a:solidFill>
                <a:srgbClr val="000000"/>
              </a:solidFill>
              <a:latin typeface="Montserrat"/>
              <a:ea typeface="Montserrat"/>
              <a:cs typeface="Montserrat"/>
              <a:sym typeface="Montserrat"/>
            </a:endParaRPr>
          </a:p>
          <a:p>
            <a:pPr indent="0" lvl="0" marL="0" marR="0" rtl="0" algn="l">
              <a:lnSpc>
                <a:spcPct val="90000"/>
              </a:lnSpc>
              <a:spcBef>
                <a:spcPts val="0"/>
              </a:spcBef>
              <a:spcAft>
                <a:spcPts val="0"/>
              </a:spcAft>
              <a:buClr>
                <a:srgbClr val="000000"/>
              </a:buClr>
              <a:buSzPct val="100000"/>
              <a:buFont typeface="Arial"/>
              <a:buNone/>
            </a:pPr>
            <a:r>
              <a:t/>
            </a:r>
            <a:endParaRPr b="0" i="0" sz="2000" u="none" cap="none" strike="noStrike">
              <a:solidFill>
                <a:schemeClr val="accent1"/>
              </a:solidFill>
              <a:latin typeface="Montserrat Medium"/>
              <a:ea typeface="Montserrat Medium"/>
              <a:cs typeface="Montserrat Medium"/>
              <a:sym typeface="Montserrat Medium"/>
            </a:endParaRPr>
          </a:p>
        </p:txBody>
      </p:sp>
      <p:sp>
        <p:nvSpPr>
          <p:cNvPr id="267" name="Google Shape;267;p1"/>
          <p:cNvSpPr txBox="1"/>
          <p:nvPr/>
        </p:nvSpPr>
        <p:spPr>
          <a:xfrm>
            <a:off x="587625" y="586675"/>
            <a:ext cx="6141900" cy="2714100"/>
          </a:xfrm>
          <a:prstGeom prst="rect">
            <a:avLst/>
          </a:prstGeom>
          <a:noFill/>
          <a:ln>
            <a:noFill/>
          </a:ln>
        </p:spPr>
        <p:txBody>
          <a:bodyPr anchorCtr="0" anchor="b" bIns="0" lIns="0" spcFirstLastPara="1" rIns="0" wrap="square" tIns="91425">
            <a:normAutofit lnSpcReduction="20000"/>
          </a:bodyPr>
          <a:lstStyle/>
          <a:p>
            <a:pPr indent="0" lvl="0" marL="0" marR="0" rtl="0" algn="l">
              <a:lnSpc>
                <a:spcPct val="114000"/>
              </a:lnSpc>
              <a:spcBef>
                <a:spcPts val="0"/>
              </a:spcBef>
              <a:spcAft>
                <a:spcPts val="0"/>
              </a:spcAft>
              <a:buClr>
                <a:srgbClr val="000000"/>
              </a:buClr>
              <a:buSzPts val="3700"/>
              <a:buFont typeface="Arial"/>
              <a:buNone/>
            </a:pPr>
            <a:r>
              <a:rPr b="1" i="0" lang="en-US" sz="3400" u="none" cap="none" strike="noStrike">
                <a:solidFill>
                  <a:srgbClr val="00879D"/>
                </a:solidFill>
                <a:latin typeface="Montserrat"/>
                <a:ea typeface="Montserrat"/>
                <a:cs typeface="Montserrat"/>
                <a:sym typeface="Montserrat"/>
              </a:rPr>
              <a:t>Navigating Implementation of the </a:t>
            </a:r>
            <a:r>
              <a:rPr b="1" i="0" lang="en-US" sz="3400" u="none" cap="none" strike="noStrike">
                <a:solidFill>
                  <a:srgbClr val="00879D"/>
                </a:solidFill>
                <a:latin typeface="Montserrat"/>
                <a:ea typeface="Montserrat"/>
                <a:cs typeface="Montserrat"/>
                <a:sym typeface="Montserrat"/>
              </a:rPr>
              <a:t>Modernized National Career Clusters</a:t>
            </a:r>
            <a:r>
              <a:rPr b="1" baseline="30000" i="0" lang="en-US" sz="3400" u="none" cap="none" strike="noStrike">
                <a:solidFill>
                  <a:srgbClr val="00879D"/>
                </a:solidFill>
                <a:latin typeface="Montserrat"/>
                <a:ea typeface="Montserrat"/>
                <a:cs typeface="Montserrat"/>
                <a:sym typeface="Montserrat"/>
              </a:rPr>
              <a:t>®</a:t>
            </a:r>
            <a:r>
              <a:rPr b="1" i="0" lang="en-US" sz="3400" u="none" cap="none" strike="noStrike">
                <a:solidFill>
                  <a:srgbClr val="00879D"/>
                </a:solidFill>
                <a:latin typeface="Montserrat"/>
                <a:ea typeface="Montserrat"/>
                <a:cs typeface="Montserrat"/>
                <a:sym typeface="Montserrat"/>
              </a:rPr>
              <a:t> Framework</a:t>
            </a:r>
            <a:endParaRPr b="0" i="0" sz="995" u="none" cap="none" strike="noStrike">
              <a:solidFill>
                <a:srgbClr val="000000"/>
              </a:solidFill>
              <a:latin typeface="Arial"/>
              <a:ea typeface="Arial"/>
              <a:cs typeface="Arial"/>
              <a:sym typeface="Arial"/>
            </a:endParaRPr>
          </a:p>
        </p:txBody>
      </p:sp>
      <p:pic>
        <p:nvPicPr>
          <p:cNvPr id="268" name="Google Shape;268;p1"/>
          <p:cNvPicPr preferRelativeResize="0"/>
          <p:nvPr/>
        </p:nvPicPr>
        <p:blipFill rotWithShape="1">
          <a:blip r:embed="rId3">
            <a:alphaModFix/>
          </a:blip>
          <a:srcRect b="0" l="0" r="0" t="0"/>
          <a:stretch/>
        </p:blipFill>
        <p:spPr>
          <a:xfrm>
            <a:off x="0" y="5962650"/>
            <a:ext cx="12192000" cy="895350"/>
          </a:xfrm>
          <a:prstGeom prst="rect">
            <a:avLst/>
          </a:prstGeom>
          <a:noFill/>
          <a:ln>
            <a:noFill/>
          </a:ln>
        </p:spPr>
      </p:pic>
      <p:pic>
        <p:nvPicPr>
          <p:cNvPr id="269" name="Google Shape;269;p1"/>
          <p:cNvPicPr preferRelativeResize="0"/>
          <p:nvPr/>
        </p:nvPicPr>
        <p:blipFill rotWithShape="1">
          <a:blip r:embed="rId4">
            <a:alphaModFix/>
          </a:blip>
          <a:srcRect b="0" l="0" r="0" t="0"/>
          <a:stretch/>
        </p:blipFill>
        <p:spPr>
          <a:xfrm>
            <a:off x="9262663" y="6127382"/>
            <a:ext cx="2496553" cy="565886"/>
          </a:xfrm>
          <a:prstGeom prst="rect">
            <a:avLst/>
          </a:prstGeom>
          <a:noFill/>
          <a:ln>
            <a:noFill/>
          </a:ln>
        </p:spPr>
      </p:pic>
      <p:sp>
        <p:nvSpPr>
          <p:cNvPr id="270" name="Google Shape;270;p1"/>
          <p:cNvSpPr txBox="1"/>
          <p:nvPr/>
        </p:nvSpPr>
        <p:spPr>
          <a:xfrm>
            <a:off x="146373" y="6287327"/>
            <a:ext cx="1793440"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Montserrat"/>
                <a:ea typeface="Montserrat"/>
                <a:cs typeface="Montserrat"/>
                <a:sym typeface="Montserrat"/>
              </a:rPr>
              <a:t>CAREERTECH.ORG</a:t>
            </a:r>
            <a:endParaRPr b="0" i="0" sz="1400" u="none" cap="none" strike="noStrike">
              <a:solidFill>
                <a:srgbClr val="000000"/>
              </a:solidFill>
              <a:latin typeface="Arial"/>
              <a:ea typeface="Arial"/>
              <a:cs typeface="Arial"/>
              <a:sym typeface="Arial"/>
            </a:endParaRPr>
          </a:p>
        </p:txBody>
      </p:sp>
      <p:sp>
        <p:nvSpPr>
          <p:cNvPr id="271" name="Google Shape;271;p1"/>
          <p:cNvSpPr/>
          <p:nvPr/>
        </p:nvSpPr>
        <p:spPr>
          <a:xfrm flipH="1">
            <a:off x="1885126" y="6287327"/>
            <a:ext cx="45719" cy="276999"/>
          </a:xfrm>
          <a:custGeom>
            <a:rect b="b" l="l" r="r" t="t"/>
            <a:pathLst>
              <a:path extrusionOk="0" h="568201" w="7163">
                <a:moveTo>
                  <a:pt x="0" y="0"/>
                </a:moveTo>
                <a:lnTo>
                  <a:pt x="0" y="568201"/>
                </a:lnTo>
              </a:path>
            </a:pathLst>
          </a:custGeom>
          <a:noFill/>
          <a:ln cap="flat" cmpd="sng" w="9525">
            <a:solidFill>
              <a:srgbClr val="999B9C"/>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pic>
        <p:nvPicPr>
          <p:cNvPr id="272" name="Google Shape;272;p1" title="CareerClusters_CMYK.png"/>
          <p:cNvPicPr preferRelativeResize="0"/>
          <p:nvPr/>
        </p:nvPicPr>
        <p:blipFill rotWithShape="1">
          <a:blip r:embed="rId5">
            <a:alphaModFix/>
          </a:blip>
          <a:srcRect b="-4697" l="-932" r="-1547" t="-5313"/>
          <a:stretch/>
        </p:blipFill>
        <p:spPr>
          <a:xfrm>
            <a:off x="6944037" y="2576839"/>
            <a:ext cx="4691784" cy="1305732"/>
          </a:xfrm>
          <a:prstGeom prst="rect">
            <a:avLst/>
          </a:prstGeom>
          <a:noFill/>
          <a:ln>
            <a:noFill/>
          </a:ln>
        </p:spPr>
      </p:pic>
      <p:sp>
        <p:nvSpPr>
          <p:cNvPr id="273" name="Google Shape;273;p1"/>
          <p:cNvSpPr/>
          <p:nvPr/>
        </p:nvSpPr>
        <p:spPr>
          <a:xfrm>
            <a:off x="-3362" y="5741099"/>
            <a:ext cx="12192000" cy="914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589A"/>
        </a:solidFill>
      </p:bgPr>
    </p:bg>
    <p:spTree>
      <p:nvGrpSpPr>
        <p:cNvPr id="379" name="Shape 379"/>
        <p:cNvGrpSpPr/>
        <p:nvPr/>
      </p:nvGrpSpPr>
      <p:grpSpPr>
        <a:xfrm>
          <a:off x="0" y="0"/>
          <a:ext cx="0" cy="0"/>
          <a:chOff x="0" y="0"/>
          <a:chExt cx="0" cy="0"/>
        </a:xfrm>
      </p:grpSpPr>
      <p:sp>
        <p:nvSpPr>
          <p:cNvPr id="380" name="Google Shape;380;p12"/>
          <p:cNvSpPr txBox="1"/>
          <p:nvPr>
            <p:ph idx="1" type="body"/>
          </p:nvPr>
        </p:nvSpPr>
        <p:spPr>
          <a:xfrm>
            <a:off x="4585252" y="3249637"/>
            <a:ext cx="6817500" cy="2239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000"/>
              <a:buNone/>
            </a:pPr>
            <a:r>
              <a:t/>
            </a:r>
            <a:endParaRPr b="1">
              <a:latin typeface="Montserrat"/>
              <a:ea typeface="Montserrat"/>
              <a:cs typeface="Montserrat"/>
              <a:sym typeface="Montserrat"/>
            </a:endParaRPr>
          </a:p>
          <a:p>
            <a:pPr indent="0" lvl="0" marL="0" rtl="0" algn="l">
              <a:lnSpc>
                <a:spcPct val="90000"/>
              </a:lnSpc>
              <a:spcBef>
                <a:spcPts val="0"/>
              </a:spcBef>
              <a:spcAft>
                <a:spcPts val="0"/>
              </a:spcAft>
              <a:buSzPts val="2000"/>
              <a:buNone/>
            </a:pPr>
            <a:r>
              <a:t/>
            </a:r>
            <a:endParaRPr/>
          </a:p>
        </p:txBody>
      </p:sp>
      <p:sp>
        <p:nvSpPr>
          <p:cNvPr id="381" name="Google Shape;381;p12"/>
          <p:cNvSpPr txBox="1"/>
          <p:nvPr>
            <p:ph type="title"/>
          </p:nvPr>
        </p:nvSpPr>
        <p:spPr>
          <a:xfrm>
            <a:off x="4470952" y="2316637"/>
            <a:ext cx="6817500" cy="1866000"/>
          </a:xfrm>
          <a:prstGeom prst="rect">
            <a:avLst/>
          </a:prstGeom>
          <a:noFill/>
          <a:ln>
            <a:noFill/>
          </a:ln>
        </p:spPr>
        <p:txBody>
          <a:bodyPr anchorCtr="0" anchor="b" bIns="0" lIns="0" spcFirstLastPara="1" rIns="0" wrap="square" tIns="91425">
            <a:normAutofit/>
          </a:bodyPr>
          <a:lstStyle/>
          <a:p>
            <a:pPr indent="0" lvl="0" marL="0" rtl="0" algn="l">
              <a:lnSpc>
                <a:spcPct val="90000"/>
              </a:lnSpc>
              <a:spcBef>
                <a:spcPts val="0"/>
              </a:spcBef>
              <a:spcAft>
                <a:spcPts val="0"/>
              </a:spcAft>
              <a:buClr>
                <a:schemeClr val="lt1"/>
              </a:buClr>
              <a:buSzPts val="4000"/>
              <a:buFont typeface="Montserrat"/>
              <a:buNone/>
            </a:pPr>
            <a:r>
              <a:rPr lang="en-US"/>
              <a:t>The Modernized National Career Clusters</a:t>
            </a:r>
            <a:r>
              <a:rPr baseline="30000" lang="en-US"/>
              <a:t>®</a:t>
            </a:r>
            <a:r>
              <a:rPr lang="en-US"/>
              <a:t> Framework </a:t>
            </a:r>
            <a:endParaRPr/>
          </a:p>
        </p:txBody>
      </p:sp>
      <p:sp>
        <p:nvSpPr>
          <p:cNvPr id="382" name="Google Shape;382;p12"/>
          <p:cNvSpPr/>
          <p:nvPr/>
        </p:nvSpPr>
        <p:spPr>
          <a:xfrm>
            <a:off x="0" y="5943600"/>
            <a:ext cx="12192000" cy="914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383" name="Google Shape;383;p12"/>
          <p:cNvPicPr preferRelativeResize="0"/>
          <p:nvPr/>
        </p:nvPicPr>
        <p:blipFill rotWithShape="1">
          <a:blip r:embed="rId3">
            <a:alphaModFix/>
          </a:blip>
          <a:srcRect b="0" l="0" r="0" t="0"/>
          <a:stretch/>
        </p:blipFill>
        <p:spPr>
          <a:xfrm>
            <a:off x="9876982" y="6057018"/>
            <a:ext cx="2058755" cy="572955"/>
          </a:xfrm>
          <a:prstGeom prst="rect">
            <a:avLst/>
          </a:prstGeom>
          <a:noFill/>
          <a:ln>
            <a:noFill/>
          </a:ln>
        </p:spPr>
      </p:pic>
      <p:pic>
        <p:nvPicPr>
          <p:cNvPr id="384" name="Google Shape;384;p12"/>
          <p:cNvPicPr preferRelativeResize="0"/>
          <p:nvPr/>
        </p:nvPicPr>
        <p:blipFill rotWithShape="1">
          <a:blip r:embed="rId4">
            <a:alphaModFix/>
          </a:blip>
          <a:srcRect b="0" l="0" r="0" t="0"/>
          <a:stretch/>
        </p:blipFill>
        <p:spPr>
          <a:xfrm>
            <a:off x="9968767" y="3789514"/>
            <a:ext cx="1875183" cy="187518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91" name="Google Shape;391;p3"/>
          <p:cNvSpPr/>
          <p:nvPr/>
        </p:nvSpPr>
        <p:spPr>
          <a:xfrm>
            <a:off x="0" y="5943600"/>
            <a:ext cx="12192000" cy="914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92" name="Google Shape;392;p3"/>
          <p:cNvSpPr/>
          <p:nvPr/>
        </p:nvSpPr>
        <p:spPr>
          <a:xfrm>
            <a:off x="0" y="5943600"/>
            <a:ext cx="12192000" cy="914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93" name="Google Shape;393;p3"/>
          <p:cNvSpPr txBox="1"/>
          <p:nvPr>
            <p:ph type="title"/>
          </p:nvPr>
        </p:nvSpPr>
        <p:spPr>
          <a:xfrm>
            <a:off x="1498426" y="468254"/>
            <a:ext cx="9195000" cy="762000"/>
          </a:xfrm>
          <a:prstGeom prst="rect">
            <a:avLst/>
          </a:prstGeom>
          <a:noFill/>
          <a:ln>
            <a:noFill/>
          </a:ln>
        </p:spPr>
        <p:txBody>
          <a:bodyPr anchorCtr="0" anchor="ctr" bIns="0" lIns="0" spcFirstLastPara="1" rIns="0" wrap="square" tIns="91425">
            <a:normAutofit/>
          </a:bodyPr>
          <a:lstStyle/>
          <a:p>
            <a:pPr indent="0" lvl="0" marL="0" rtl="0" algn="ctr">
              <a:lnSpc>
                <a:spcPct val="90000"/>
              </a:lnSpc>
              <a:spcBef>
                <a:spcPts val="0"/>
              </a:spcBef>
              <a:spcAft>
                <a:spcPts val="0"/>
              </a:spcAft>
              <a:buClr>
                <a:schemeClr val="lt1"/>
              </a:buClr>
              <a:buSzPts val="2800"/>
              <a:buFont typeface="Montserrat"/>
              <a:buNone/>
            </a:pPr>
            <a:r>
              <a:rPr b="1" lang="en-US"/>
              <a:t>The Need for a Modernized Framework</a:t>
            </a:r>
            <a:endParaRPr b="1"/>
          </a:p>
        </p:txBody>
      </p:sp>
      <p:pic>
        <p:nvPicPr>
          <p:cNvPr id="394" name="Google Shape;394;p3"/>
          <p:cNvPicPr preferRelativeResize="0"/>
          <p:nvPr/>
        </p:nvPicPr>
        <p:blipFill rotWithShape="1">
          <a:blip r:embed="rId3">
            <a:alphaModFix/>
          </a:blip>
          <a:srcRect b="0" l="0" r="0" t="0"/>
          <a:stretch/>
        </p:blipFill>
        <p:spPr>
          <a:xfrm>
            <a:off x="9836039" y="6190522"/>
            <a:ext cx="2058755" cy="572955"/>
          </a:xfrm>
          <a:prstGeom prst="rect">
            <a:avLst/>
          </a:prstGeom>
          <a:noFill/>
          <a:ln>
            <a:noFill/>
          </a:ln>
        </p:spPr>
      </p:pic>
      <p:sp>
        <p:nvSpPr>
          <p:cNvPr id="395" name="Google Shape;395;p3"/>
          <p:cNvSpPr/>
          <p:nvPr/>
        </p:nvSpPr>
        <p:spPr>
          <a:xfrm>
            <a:off x="9603146" y="5574296"/>
            <a:ext cx="2524539" cy="123245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A circle with a purple border and six slices in colors clockwise from purple, blue, green, orange, pink, and yellow illustrating the National Career Clusters Framework in wheel form. The circle has all the Clusters and Sub-Clusters listed. " id="396" name="Google Shape;396;p3"/>
          <p:cNvPicPr preferRelativeResize="0"/>
          <p:nvPr/>
        </p:nvPicPr>
        <p:blipFill rotWithShape="1">
          <a:blip r:embed="rId4">
            <a:alphaModFix/>
          </a:blip>
          <a:srcRect b="0" l="0" r="0" t="0"/>
          <a:stretch/>
        </p:blipFill>
        <p:spPr>
          <a:xfrm>
            <a:off x="3187260" y="207089"/>
            <a:ext cx="6415886" cy="6415886"/>
          </a:xfrm>
          <a:prstGeom prst="rect">
            <a:avLst/>
          </a:prstGeom>
          <a:noFill/>
          <a:ln>
            <a:noFill/>
          </a:ln>
        </p:spPr>
      </p:pic>
      <p:pic>
        <p:nvPicPr>
          <p:cNvPr id="397" name="Google Shape;397;p3"/>
          <p:cNvPicPr preferRelativeResize="0"/>
          <p:nvPr/>
        </p:nvPicPr>
        <p:blipFill rotWithShape="1">
          <a:blip r:embed="rId3">
            <a:alphaModFix/>
          </a:blip>
          <a:srcRect b="0" l="0" r="0" t="0"/>
          <a:stretch/>
        </p:blipFill>
        <p:spPr>
          <a:xfrm>
            <a:off x="9952484" y="6020203"/>
            <a:ext cx="2058755" cy="572955"/>
          </a:xfrm>
          <a:prstGeom prst="rect">
            <a:avLst/>
          </a:prstGeom>
          <a:noFill/>
          <a:ln>
            <a:noFill/>
          </a:ln>
        </p:spPr>
      </p:pic>
      <p:sp>
        <p:nvSpPr>
          <p:cNvPr id="398" name="Google Shape;398;p3"/>
          <p:cNvSpPr txBox="1"/>
          <p:nvPr/>
        </p:nvSpPr>
        <p:spPr>
          <a:xfrm>
            <a:off x="416402" y="308146"/>
            <a:ext cx="3012598" cy="762000"/>
          </a:xfrm>
          <a:prstGeom prst="rect">
            <a:avLst/>
          </a:prstGeom>
          <a:noFill/>
          <a:ln>
            <a:noFill/>
          </a:ln>
        </p:spPr>
        <p:txBody>
          <a:bodyPr anchorCtr="0" anchor="ctr" bIns="0" lIns="0" spcFirstLastPara="1" rIns="0" wrap="square" tIns="91425">
            <a:normAutofit fontScale="92500" lnSpcReduction="10000"/>
          </a:bodyPr>
          <a:lstStyle/>
          <a:p>
            <a:pPr indent="0" lvl="0" marL="0" marR="0" rtl="0" algn="ctr">
              <a:lnSpc>
                <a:spcPct val="90000"/>
              </a:lnSpc>
              <a:spcBef>
                <a:spcPts val="0"/>
              </a:spcBef>
              <a:spcAft>
                <a:spcPts val="0"/>
              </a:spcAft>
              <a:buClr>
                <a:schemeClr val="lt1"/>
              </a:buClr>
              <a:buSzPct val="108108"/>
              <a:buFont typeface="Montserrat"/>
              <a:buNone/>
            </a:pPr>
            <a:r>
              <a:rPr b="1" i="0" lang="en-US" sz="2800" u="none" cap="none" strike="noStrike">
                <a:solidFill>
                  <a:schemeClr val="dk1"/>
                </a:solidFill>
                <a:latin typeface="Montserrat"/>
                <a:ea typeface="Montserrat"/>
                <a:cs typeface="Montserrat"/>
                <a:sym typeface="Montserrat"/>
              </a:rPr>
              <a:t>The Framework: </a:t>
            </a:r>
            <a:endParaRPr/>
          </a:p>
          <a:p>
            <a:pPr indent="0" lvl="0" marL="0" marR="0" rtl="0" algn="ctr">
              <a:lnSpc>
                <a:spcPct val="90000"/>
              </a:lnSpc>
              <a:spcBef>
                <a:spcPts val="0"/>
              </a:spcBef>
              <a:spcAft>
                <a:spcPts val="0"/>
              </a:spcAft>
              <a:buClr>
                <a:schemeClr val="lt1"/>
              </a:buClr>
              <a:buSzPct val="108108"/>
              <a:buFont typeface="Montserrat"/>
              <a:buNone/>
            </a:pPr>
            <a:r>
              <a:rPr b="1" i="0" lang="en-US" sz="2800" u="none" cap="none" strike="noStrike">
                <a:solidFill>
                  <a:schemeClr val="dk1"/>
                </a:solidFill>
                <a:latin typeface="Montserrat"/>
                <a:ea typeface="Montserrat"/>
                <a:cs typeface="Montserrat"/>
                <a:sym typeface="Montserrat"/>
              </a:rPr>
              <a:t>Wheel Version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6"/>
                                        </p:tgtEl>
                                        <p:attrNameLst>
                                          <p:attrName>style.visibility</p:attrName>
                                        </p:attrNameLst>
                                      </p:cBhvr>
                                      <p:to>
                                        <p:strVal val="visible"/>
                                      </p:to>
                                    </p:set>
                                    <p:animEffect filter="fade" transition="in">
                                      <p:cBhvr>
                                        <p:cTn dur="1000"/>
                                        <p:tgtEl>
                                          <p:spTgt spid="3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14"/>
          <p:cNvSpPr/>
          <p:nvPr/>
        </p:nvSpPr>
        <p:spPr>
          <a:xfrm>
            <a:off x="0" y="5943600"/>
            <a:ext cx="12192000" cy="914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05" name="Google Shape;405;p14"/>
          <p:cNvSpPr/>
          <p:nvPr/>
        </p:nvSpPr>
        <p:spPr>
          <a:xfrm>
            <a:off x="0" y="5943600"/>
            <a:ext cx="12192000" cy="914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06" name="Google Shape;406;p14"/>
          <p:cNvSpPr txBox="1"/>
          <p:nvPr>
            <p:ph type="title"/>
          </p:nvPr>
        </p:nvSpPr>
        <p:spPr>
          <a:xfrm>
            <a:off x="1498426" y="468254"/>
            <a:ext cx="9195000" cy="762000"/>
          </a:xfrm>
          <a:prstGeom prst="rect">
            <a:avLst/>
          </a:prstGeom>
          <a:noFill/>
          <a:ln>
            <a:noFill/>
          </a:ln>
        </p:spPr>
        <p:txBody>
          <a:bodyPr anchorCtr="0" anchor="ctr" bIns="0" lIns="0" spcFirstLastPara="1" rIns="0" wrap="square" tIns="91425">
            <a:normAutofit/>
          </a:bodyPr>
          <a:lstStyle/>
          <a:p>
            <a:pPr indent="0" lvl="0" marL="0" rtl="0" algn="ctr">
              <a:lnSpc>
                <a:spcPct val="90000"/>
              </a:lnSpc>
              <a:spcBef>
                <a:spcPts val="0"/>
              </a:spcBef>
              <a:spcAft>
                <a:spcPts val="0"/>
              </a:spcAft>
              <a:buClr>
                <a:schemeClr val="lt1"/>
              </a:buClr>
              <a:buSzPts val="2800"/>
              <a:buFont typeface="Montserrat"/>
              <a:buNone/>
            </a:pPr>
            <a:r>
              <a:rPr b="1" lang="en-US"/>
              <a:t>The Need for a Modernized Framework</a:t>
            </a:r>
            <a:endParaRPr b="1"/>
          </a:p>
        </p:txBody>
      </p:sp>
      <p:pic>
        <p:nvPicPr>
          <p:cNvPr id="407" name="Google Shape;407;p14"/>
          <p:cNvPicPr preferRelativeResize="0"/>
          <p:nvPr/>
        </p:nvPicPr>
        <p:blipFill rotWithShape="1">
          <a:blip r:embed="rId3">
            <a:alphaModFix/>
          </a:blip>
          <a:srcRect b="0" l="0" r="0" t="0"/>
          <a:stretch/>
        </p:blipFill>
        <p:spPr>
          <a:xfrm>
            <a:off x="9836039" y="6190522"/>
            <a:ext cx="2058755" cy="572955"/>
          </a:xfrm>
          <a:prstGeom prst="rect">
            <a:avLst/>
          </a:prstGeom>
          <a:noFill/>
          <a:ln>
            <a:noFill/>
          </a:ln>
        </p:spPr>
      </p:pic>
      <p:sp>
        <p:nvSpPr>
          <p:cNvPr id="408" name="Google Shape;408;p14"/>
          <p:cNvSpPr/>
          <p:nvPr/>
        </p:nvSpPr>
        <p:spPr>
          <a:xfrm>
            <a:off x="9603146" y="5574296"/>
            <a:ext cx="2524539" cy="123245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409" name="Google Shape;409;p14"/>
          <p:cNvPicPr preferRelativeResize="0"/>
          <p:nvPr/>
        </p:nvPicPr>
        <p:blipFill rotWithShape="1">
          <a:blip r:embed="rId4">
            <a:alphaModFix/>
          </a:blip>
          <a:srcRect b="0" l="0" r="0" t="0"/>
          <a:stretch/>
        </p:blipFill>
        <p:spPr>
          <a:xfrm>
            <a:off x="6958402" y="1609497"/>
            <a:ext cx="4658139" cy="4658139"/>
          </a:xfrm>
          <a:prstGeom prst="rect">
            <a:avLst/>
          </a:prstGeom>
          <a:noFill/>
          <a:ln>
            <a:noFill/>
          </a:ln>
        </p:spPr>
      </p:pic>
      <p:pic>
        <p:nvPicPr>
          <p:cNvPr descr="Three boxes with the following text &#10;&#10;Green box: Reflect the truly interdisciplinary nature of work and push the CTE community to remove silos within and across Career Clusters &#10;&#10;Purple box: Update language and groupings to better bridge industry's organization of work &#10;&#10;Blue box: Include new sectors, skills, and approaches from across the world of work, while providing flexibility for the future. " id="410" name="Google Shape;410;p14"/>
          <p:cNvPicPr preferRelativeResize="0"/>
          <p:nvPr/>
        </p:nvPicPr>
        <p:blipFill rotWithShape="1">
          <a:blip r:embed="rId5">
            <a:alphaModFix/>
          </a:blip>
          <a:srcRect b="0" l="0" r="0" t="0"/>
          <a:stretch/>
        </p:blipFill>
        <p:spPr>
          <a:xfrm>
            <a:off x="515003" y="1230254"/>
            <a:ext cx="5580923" cy="558092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9"/>
                                        </p:tgtEl>
                                        <p:attrNameLst>
                                          <p:attrName>style.visibility</p:attrName>
                                        </p:attrNameLst>
                                      </p:cBhvr>
                                      <p:to>
                                        <p:strVal val="visible"/>
                                      </p:to>
                                    </p:set>
                                    <p:animEffect filter="fade" transition="in">
                                      <p:cBhvr>
                                        <p:cTn dur="1000"/>
                                        <p:tgtEl>
                                          <p:spTgt spid="4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32"/>
          <p:cNvSpPr/>
          <p:nvPr/>
        </p:nvSpPr>
        <p:spPr>
          <a:xfrm>
            <a:off x="0" y="1230254"/>
            <a:ext cx="12071445" cy="5627746"/>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17" name="Google Shape;417;p32"/>
          <p:cNvSpPr txBox="1"/>
          <p:nvPr>
            <p:ph type="title"/>
          </p:nvPr>
        </p:nvSpPr>
        <p:spPr>
          <a:xfrm>
            <a:off x="1498426" y="468254"/>
            <a:ext cx="9195000" cy="762000"/>
          </a:xfrm>
          <a:prstGeom prst="rect">
            <a:avLst/>
          </a:prstGeom>
          <a:noFill/>
          <a:ln>
            <a:noFill/>
          </a:ln>
        </p:spPr>
        <p:txBody>
          <a:bodyPr anchorCtr="0" anchor="ctr" bIns="0" lIns="0" spcFirstLastPara="1" rIns="0" wrap="square" tIns="91425">
            <a:normAutofit/>
          </a:bodyPr>
          <a:lstStyle/>
          <a:p>
            <a:pPr indent="0" lvl="0" marL="0" rtl="0" algn="ctr">
              <a:lnSpc>
                <a:spcPct val="90000"/>
              </a:lnSpc>
              <a:spcBef>
                <a:spcPts val="0"/>
              </a:spcBef>
              <a:spcAft>
                <a:spcPts val="0"/>
              </a:spcAft>
              <a:buClr>
                <a:schemeClr val="lt1"/>
              </a:buClr>
              <a:buSzPts val="2800"/>
              <a:buFont typeface="Montserrat"/>
              <a:buNone/>
            </a:pPr>
            <a:r>
              <a:rPr lang="en-US"/>
              <a:t>An Inclusive Process</a:t>
            </a:r>
            <a:endParaRPr/>
          </a:p>
        </p:txBody>
      </p:sp>
      <p:sp>
        <p:nvSpPr>
          <p:cNvPr id="418" name="Google Shape;418;p32"/>
          <p:cNvSpPr/>
          <p:nvPr/>
        </p:nvSpPr>
        <p:spPr>
          <a:xfrm>
            <a:off x="1631107" y="4151496"/>
            <a:ext cx="363755" cy="332976"/>
          </a:xfrm>
          <a:custGeom>
            <a:rect b="b" l="l" r="r" t="t"/>
            <a:pathLst>
              <a:path extrusionOk="0" h="89" w="98">
                <a:moveTo>
                  <a:pt x="83" y="7"/>
                </a:moveTo>
                <a:cubicBezTo>
                  <a:pt x="77" y="10"/>
                  <a:pt x="46" y="45"/>
                  <a:pt x="29" y="62"/>
                </a:cubicBezTo>
                <a:cubicBezTo>
                  <a:pt x="16" y="49"/>
                  <a:pt x="16" y="49"/>
                  <a:pt x="16" y="49"/>
                </a:cubicBezTo>
                <a:cubicBezTo>
                  <a:pt x="14" y="47"/>
                  <a:pt x="11" y="41"/>
                  <a:pt x="8" y="45"/>
                </a:cubicBezTo>
                <a:cubicBezTo>
                  <a:pt x="3" y="52"/>
                  <a:pt x="3" y="52"/>
                  <a:pt x="3" y="52"/>
                </a:cubicBezTo>
                <a:cubicBezTo>
                  <a:pt x="0" y="56"/>
                  <a:pt x="3" y="62"/>
                  <a:pt x="6" y="64"/>
                </a:cubicBezTo>
                <a:cubicBezTo>
                  <a:pt x="27" y="88"/>
                  <a:pt x="27" y="88"/>
                  <a:pt x="27" y="88"/>
                </a:cubicBezTo>
                <a:cubicBezTo>
                  <a:pt x="29" y="89"/>
                  <a:pt x="34" y="88"/>
                  <a:pt x="37" y="84"/>
                </a:cubicBezTo>
                <a:cubicBezTo>
                  <a:pt x="39" y="81"/>
                  <a:pt x="39" y="81"/>
                  <a:pt x="39" y="81"/>
                </a:cubicBezTo>
                <a:cubicBezTo>
                  <a:pt x="39" y="81"/>
                  <a:pt x="39" y="81"/>
                  <a:pt x="39" y="81"/>
                </a:cubicBezTo>
                <a:cubicBezTo>
                  <a:pt x="88" y="12"/>
                  <a:pt x="88" y="12"/>
                  <a:pt x="88" y="12"/>
                </a:cubicBezTo>
                <a:cubicBezTo>
                  <a:pt x="91" y="8"/>
                  <a:pt x="98" y="0"/>
                  <a:pt x="83" y="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sp>
        <p:nvSpPr>
          <p:cNvPr id="419" name="Google Shape;419;p32"/>
          <p:cNvSpPr/>
          <p:nvPr/>
        </p:nvSpPr>
        <p:spPr>
          <a:xfrm>
            <a:off x="0" y="5682344"/>
            <a:ext cx="12192000" cy="914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circle with six sections listing the input of various groups in the CTE community in clockwise order: State CTE Directors and Teams (green), CTE-Connected Organizations (Blue), Industry Advisory Groups (pink), CTE-Connected Professionals (orange), Advance CTE Board of Directors (dark blue), and National Advisory Committee (dark gray). " id="420" name="Google Shape;420;p32"/>
          <p:cNvPicPr preferRelativeResize="0"/>
          <p:nvPr/>
        </p:nvPicPr>
        <p:blipFill rotWithShape="1">
          <a:blip r:embed="rId3">
            <a:alphaModFix/>
          </a:blip>
          <a:srcRect b="0" l="0" r="0" t="0"/>
          <a:stretch/>
        </p:blipFill>
        <p:spPr>
          <a:xfrm>
            <a:off x="0" y="130629"/>
            <a:ext cx="12192000"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24"/>
          <p:cNvSpPr txBox="1"/>
          <p:nvPr>
            <p:ph type="title"/>
          </p:nvPr>
        </p:nvSpPr>
        <p:spPr>
          <a:xfrm>
            <a:off x="1498427" y="468255"/>
            <a:ext cx="9195200" cy="762000"/>
          </a:xfrm>
          <a:prstGeom prst="rect">
            <a:avLst/>
          </a:prstGeom>
          <a:noFill/>
          <a:ln>
            <a:noFill/>
          </a:ln>
        </p:spPr>
        <p:txBody>
          <a:bodyPr anchorCtr="0" anchor="ctr" bIns="0" lIns="0" spcFirstLastPara="1" rIns="0" wrap="square" tIns="91425">
            <a:normAutofit/>
          </a:bodyPr>
          <a:lstStyle/>
          <a:p>
            <a:pPr indent="0" lvl="0" marL="0" rtl="0" algn="ctr">
              <a:lnSpc>
                <a:spcPct val="90000"/>
              </a:lnSpc>
              <a:spcBef>
                <a:spcPts val="0"/>
              </a:spcBef>
              <a:spcAft>
                <a:spcPts val="0"/>
              </a:spcAft>
              <a:buClr>
                <a:schemeClr val="lt1"/>
              </a:buClr>
              <a:buSzPts val="2100"/>
              <a:buFont typeface="Montserrat"/>
              <a:buNone/>
            </a:pPr>
            <a:r>
              <a:rPr b="1" lang="en-US"/>
              <a:t>Career Clusters Impact</a:t>
            </a:r>
            <a:endParaRPr b="1"/>
          </a:p>
        </p:txBody>
      </p:sp>
      <p:grpSp>
        <p:nvGrpSpPr>
          <p:cNvPr id="426" name="Google Shape;426;p24"/>
          <p:cNvGrpSpPr/>
          <p:nvPr/>
        </p:nvGrpSpPr>
        <p:grpSpPr>
          <a:xfrm>
            <a:off x="1698399" y="2035040"/>
            <a:ext cx="2304000" cy="2304000"/>
            <a:chOff x="1698398" y="2035028"/>
            <a:chExt cx="2304000" cy="2304000"/>
          </a:xfrm>
        </p:grpSpPr>
        <p:sp>
          <p:nvSpPr>
            <p:cNvPr id="427" name="Google Shape;427;p24"/>
            <p:cNvSpPr/>
            <p:nvPr/>
          </p:nvSpPr>
          <p:spPr>
            <a:xfrm rot="5400000">
              <a:off x="1698398" y="2035028"/>
              <a:ext cx="2304000" cy="2304000"/>
            </a:xfrm>
            <a:prstGeom prst="ellipse">
              <a:avLst/>
            </a:prstGeom>
            <a:solidFill>
              <a:srgbClr val="BEF9FF"/>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3600" u="none" cap="none" strike="noStrike">
                <a:solidFill>
                  <a:schemeClr val="lt1"/>
                </a:solidFill>
                <a:latin typeface="Montserrat Light"/>
                <a:ea typeface="Montserrat Light"/>
                <a:cs typeface="Montserrat Light"/>
                <a:sym typeface="Montserrat Light"/>
              </a:endParaRPr>
            </a:p>
          </p:txBody>
        </p:sp>
        <p:sp>
          <p:nvSpPr>
            <p:cNvPr id="428" name="Google Shape;428;p24"/>
            <p:cNvSpPr/>
            <p:nvPr/>
          </p:nvSpPr>
          <p:spPr>
            <a:xfrm rot="5400000">
              <a:off x="1828484" y="2165042"/>
              <a:ext cx="2043900" cy="2043900"/>
            </a:xfrm>
            <a:prstGeom prst="ellipse">
              <a:avLst/>
            </a:prstGeom>
            <a:solidFill>
              <a:schemeClr val="accent1"/>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3600" u="none" cap="none" strike="noStrike">
                <a:solidFill>
                  <a:schemeClr val="lt1"/>
                </a:solidFill>
                <a:latin typeface="Montserrat Light"/>
                <a:ea typeface="Montserrat Light"/>
                <a:cs typeface="Montserrat Light"/>
                <a:sym typeface="Montserrat Light"/>
              </a:endParaRPr>
            </a:p>
          </p:txBody>
        </p:sp>
      </p:grpSp>
      <p:sp>
        <p:nvSpPr>
          <p:cNvPr id="429" name="Google Shape;429;p24"/>
          <p:cNvSpPr txBox="1"/>
          <p:nvPr/>
        </p:nvSpPr>
        <p:spPr>
          <a:xfrm>
            <a:off x="1933348" y="4469054"/>
            <a:ext cx="1834200" cy="379800"/>
          </a:xfrm>
          <a:prstGeom prst="rect">
            <a:avLst/>
          </a:prstGeom>
          <a:noFill/>
          <a:ln>
            <a:noFill/>
          </a:ln>
        </p:spPr>
        <p:txBody>
          <a:bodyPr anchorCtr="1" anchor="t" bIns="45700" lIns="91425" spcFirstLastPara="1" rIns="91425" wrap="square" tIns="45700">
            <a:spAutoFit/>
          </a:bodyPr>
          <a:lstStyle/>
          <a:p>
            <a:pPr indent="0" lvl="0" marL="0" marR="0" rtl="0" algn="ctr">
              <a:lnSpc>
                <a:spcPct val="167562"/>
              </a:lnSpc>
              <a:spcBef>
                <a:spcPts val="0"/>
              </a:spcBef>
              <a:spcAft>
                <a:spcPts val="0"/>
              </a:spcAft>
              <a:buNone/>
            </a:pPr>
            <a:r>
              <a:rPr b="1" i="0" lang="en-US" sz="1867" u="none" cap="none" strike="noStrike">
                <a:solidFill>
                  <a:schemeClr val="dk2"/>
                </a:solidFill>
                <a:latin typeface="Montserrat"/>
                <a:ea typeface="Montserrat"/>
                <a:cs typeface="Montserrat"/>
                <a:sym typeface="Montserrat"/>
              </a:rPr>
              <a:t>PATHWAYS</a:t>
            </a:r>
            <a:endParaRPr b="0" i="0" sz="1867" u="none" cap="none" strike="noStrike">
              <a:solidFill>
                <a:srgbClr val="000000"/>
              </a:solidFill>
              <a:latin typeface="Arial"/>
              <a:ea typeface="Arial"/>
              <a:cs typeface="Arial"/>
              <a:sym typeface="Arial"/>
            </a:endParaRPr>
          </a:p>
        </p:txBody>
      </p:sp>
      <p:sp>
        <p:nvSpPr>
          <p:cNvPr id="430" name="Google Shape;430;p24"/>
          <p:cNvSpPr txBox="1"/>
          <p:nvPr/>
        </p:nvSpPr>
        <p:spPr>
          <a:xfrm>
            <a:off x="1378800" y="4947701"/>
            <a:ext cx="2943300" cy="985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600" u="none" cap="none" strike="noStrike">
                <a:solidFill>
                  <a:schemeClr val="dk2"/>
                </a:solidFill>
                <a:latin typeface="Montserrat Medium"/>
                <a:ea typeface="Montserrat Medium"/>
                <a:cs typeface="Montserrat Medium"/>
                <a:sym typeface="Montserrat Medium"/>
              </a:rPr>
              <a:t>to be more personalized and better meet the needs of learners, industry, and communities.</a:t>
            </a:r>
            <a:endParaRPr b="0" i="0" sz="1600" u="none" cap="none" strike="noStrike">
              <a:solidFill>
                <a:srgbClr val="000000"/>
              </a:solidFill>
              <a:latin typeface="Arial"/>
              <a:ea typeface="Arial"/>
              <a:cs typeface="Arial"/>
              <a:sym typeface="Arial"/>
            </a:endParaRPr>
          </a:p>
        </p:txBody>
      </p:sp>
      <p:grpSp>
        <p:nvGrpSpPr>
          <p:cNvPr id="431" name="Google Shape;431;p24"/>
          <p:cNvGrpSpPr/>
          <p:nvPr/>
        </p:nvGrpSpPr>
        <p:grpSpPr>
          <a:xfrm>
            <a:off x="4944017" y="2035028"/>
            <a:ext cx="2304000" cy="2304000"/>
            <a:chOff x="4944017" y="2035028"/>
            <a:chExt cx="2304000" cy="2304000"/>
          </a:xfrm>
        </p:grpSpPr>
        <p:sp>
          <p:nvSpPr>
            <p:cNvPr id="432" name="Google Shape;432;p24"/>
            <p:cNvSpPr/>
            <p:nvPr/>
          </p:nvSpPr>
          <p:spPr>
            <a:xfrm rot="5400000">
              <a:off x="4944017" y="2035028"/>
              <a:ext cx="2304000" cy="2304000"/>
            </a:xfrm>
            <a:prstGeom prst="ellipse">
              <a:avLst/>
            </a:prstGeom>
            <a:solidFill>
              <a:srgbClr val="FDE5D1"/>
            </a:solidFill>
            <a:ln cap="flat" cmpd="sng" w="9525">
              <a:solidFill>
                <a:srgbClr val="E0682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3600" u="none" cap="none" strike="noStrike">
                <a:solidFill>
                  <a:schemeClr val="lt1"/>
                </a:solidFill>
                <a:latin typeface="Montserrat Light"/>
                <a:ea typeface="Montserrat Light"/>
                <a:cs typeface="Montserrat Light"/>
                <a:sym typeface="Montserrat Light"/>
              </a:endParaRPr>
            </a:p>
          </p:txBody>
        </p:sp>
        <p:sp>
          <p:nvSpPr>
            <p:cNvPr id="433" name="Google Shape;433;p24"/>
            <p:cNvSpPr/>
            <p:nvPr/>
          </p:nvSpPr>
          <p:spPr>
            <a:xfrm rot="5400000">
              <a:off x="5074102" y="2165042"/>
              <a:ext cx="2043900" cy="2043900"/>
            </a:xfrm>
            <a:prstGeom prst="ellipse">
              <a:avLst/>
            </a:prstGeom>
            <a:solidFill>
              <a:schemeClr val="accent2"/>
            </a:solidFill>
            <a:ln cap="flat" cmpd="sng" w="9525">
              <a:solidFill>
                <a:srgbClr val="E0682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3600" u="none" cap="none" strike="noStrike">
                <a:solidFill>
                  <a:schemeClr val="lt1"/>
                </a:solidFill>
                <a:latin typeface="Montserrat Light"/>
                <a:ea typeface="Montserrat Light"/>
                <a:cs typeface="Montserrat Light"/>
                <a:sym typeface="Montserrat Light"/>
              </a:endParaRPr>
            </a:p>
          </p:txBody>
        </p:sp>
      </p:grpSp>
      <p:sp>
        <p:nvSpPr>
          <p:cNvPr id="434" name="Google Shape;434;p24"/>
          <p:cNvSpPr txBox="1"/>
          <p:nvPr/>
        </p:nvSpPr>
        <p:spPr>
          <a:xfrm>
            <a:off x="5114100" y="4500533"/>
            <a:ext cx="1964000" cy="574989"/>
          </a:xfrm>
          <a:prstGeom prst="rect">
            <a:avLst/>
          </a:prstGeom>
          <a:noFill/>
          <a:ln>
            <a:noFill/>
          </a:ln>
        </p:spPr>
        <p:txBody>
          <a:bodyPr anchorCtr="1" anchor="t" bIns="45700" lIns="91425" spcFirstLastPara="1" rIns="91425" wrap="square" tIns="45700">
            <a:spAutoFit/>
          </a:bodyPr>
          <a:lstStyle/>
          <a:p>
            <a:pPr indent="0" lvl="0" marL="0" marR="0" rtl="0" algn="ctr">
              <a:lnSpc>
                <a:spcPct val="167562"/>
              </a:lnSpc>
              <a:spcBef>
                <a:spcPts val="0"/>
              </a:spcBef>
              <a:spcAft>
                <a:spcPts val="0"/>
              </a:spcAft>
              <a:buNone/>
            </a:pPr>
            <a:r>
              <a:rPr b="1" i="0" lang="en-US" sz="1867" u="none" cap="none" strike="noStrike">
                <a:solidFill>
                  <a:schemeClr val="dk2"/>
                </a:solidFill>
                <a:latin typeface="Montserrat"/>
                <a:ea typeface="Montserrat"/>
                <a:cs typeface="Montserrat"/>
                <a:sym typeface="Montserrat"/>
              </a:rPr>
              <a:t>SYSTEMS</a:t>
            </a:r>
            <a:endParaRPr b="0" i="0" sz="1867" u="none" cap="none" strike="noStrike">
              <a:solidFill>
                <a:srgbClr val="000000"/>
              </a:solidFill>
              <a:latin typeface="Arial"/>
              <a:ea typeface="Arial"/>
              <a:cs typeface="Arial"/>
              <a:sym typeface="Arial"/>
            </a:endParaRPr>
          </a:p>
        </p:txBody>
      </p:sp>
      <p:sp>
        <p:nvSpPr>
          <p:cNvPr id="435" name="Google Shape;435;p24"/>
          <p:cNvSpPr txBox="1"/>
          <p:nvPr/>
        </p:nvSpPr>
        <p:spPr>
          <a:xfrm>
            <a:off x="4772799" y="4947700"/>
            <a:ext cx="2646400" cy="73866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600" u="none" cap="none" strike="noStrike">
                <a:solidFill>
                  <a:schemeClr val="dk2"/>
                </a:solidFill>
                <a:latin typeface="Montserrat Medium"/>
                <a:ea typeface="Montserrat Medium"/>
                <a:cs typeface="Montserrat Medium"/>
                <a:sym typeface="Montserrat Medium"/>
              </a:rPr>
              <a:t>by breaking down silos between sectors, disciplines, and systems. </a:t>
            </a:r>
            <a:endParaRPr b="0" i="0" sz="1600" u="none" cap="none" strike="noStrike">
              <a:solidFill>
                <a:srgbClr val="000000"/>
              </a:solidFill>
              <a:latin typeface="Arial"/>
              <a:ea typeface="Arial"/>
              <a:cs typeface="Arial"/>
              <a:sym typeface="Arial"/>
            </a:endParaRPr>
          </a:p>
        </p:txBody>
      </p:sp>
      <p:grpSp>
        <p:nvGrpSpPr>
          <p:cNvPr id="436" name="Google Shape;436;p24"/>
          <p:cNvGrpSpPr/>
          <p:nvPr/>
        </p:nvGrpSpPr>
        <p:grpSpPr>
          <a:xfrm>
            <a:off x="8189635" y="2035028"/>
            <a:ext cx="2304000" cy="2304000"/>
            <a:chOff x="8189635" y="2035028"/>
            <a:chExt cx="2304000" cy="2304000"/>
          </a:xfrm>
        </p:grpSpPr>
        <p:sp>
          <p:nvSpPr>
            <p:cNvPr id="437" name="Google Shape;437;p24"/>
            <p:cNvSpPr/>
            <p:nvPr/>
          </p:nvSpPr>
          <p:spPr>
            <a:xfrm rot="5400000">
              <a:off x="8189635" y="2035028"/>
              <a:ext cx="2304000" cy="2304000"/>
            </a:xfrm>
            <a:prstGeom prst="ellipse">
              <a:avLst/>
            </a:prstGeom>
            <a:solidFill>
              <a:srgbClr val="ECF5D6"/>
            </a:solidFill>
            <a:ln cap="flat" cmpd="sng" w="9525">
              <a:solidFill>
                <a:srgbClr val="8BC25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3600" u="none" cap="none" strike="noStrike">
                <a:solidFill>
                  <a:schemeClr val="lt1"/>
                </a:solidFill>
                <a:latin typeface="Montserrat Light"/>
                <a:ea typeface="Montserrat Light"/>
                <a:cs typeface="Montserrat Light"/>
                <a:sym typeface="Montserrat Light"/>
              </a:endParaRPr>
            </a:p>
          </p:txBody>
        </p:sp>
        <p:sp>
          <p:nvSpPr>
            <p:cNvPr id="438" name="Google Shape;438;p24"/>
            <p:cNvSpPr/>
            <p:nvPr/>
          </p:nvSpPr>
          <p:spPr>
            <a:xfrm rot="5400000">
              <a:off x="8319720" y="2165042"/>
              <a:ext cx="2043900" cy="2043900"/>
            </a:xfrm>
            <a:prstGeom prst="ellipse">
              <a:avLst/>
            </a:prstGeom>
            <a:solidFill>
              <a:srgbClr val="8BC25A"/>
            </a:solidFill>
            <a:ln cap="flat" cmpd="sng" w="9525">
              <a:solidFill>
                <a:srgbClr val="8BC25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3600" u="none" cap="none" strike="noStrike">
                <a:solidFill>
                  <a:schemeClr val="lt1"/>
                </a:solidFill>
                <a:latin typeface="Montserrat Light"/>
                <a:ea typeface="Montserrat Light"/>
                <a:cs typeface="Montserrat Light"/>
                <a:sym typeface="Montserrat Light"/>
              </a:endParaRPr>
            </a:p>
          </p:txBody>
        </p:sp>
      </p:grpSp>
      <p:sp>
        <p:nvSpPr>
          <p:cNvPr id="439" name="Google Shape;439;p24"/>
          <p:cNvSpPr txBox="1"/>
          <p:nvPr/>
        </p:nvSpPr>
        <p:spPr>
          <a:xfrm>
            <a:off x="8529472" y="4500518"/>
            <a:ext cx="1624500" cy="379800"/>
          </a:xfrm>
          <a:prstGeom prst="rect">
            <a:avLst/>
          </a:prstGeom>
          <a:noFill/>
          <a:ln>
            <a:noFill/>
          </a:ln>
        </p:spPr>
        <p:txBody>
          <a:bodyPr anchorCtr="1" anchor="t" bIns="45700" lIns="91425" spcFirstLastPara="1" rIns="91425" wrap="square" tIns="45700">
            <a:spAutoFit/>
          </a:bodyPr>
          <a:lstStyle/>
          <a:p>
            <a:pPr indent="0" lvl="0" marL="0" marR="0" rtl="0" algn="ctr">
              <a:lnSpc>
                <a:spcPct val="167562"/>
              </a:lnSpc>
              <a:spcBef>
                <a:spcPts val="0"/>
              </a:spcBef>
              <a:spcAft>
                <a:spcPts val="0"/>
              </a:spcAft>
              <a:buNone/>
            </a:pPr>
            <a:r>
              <a:rPr b="1" i="0" lang="en-US" sz="1867" u="none" cap="none" strike="noStrike">
                <a:solidFill>
                  <a:schemeClr val="dk2"/>
                </a:solidFill>
                <a:latin typeface="Montserrat"/>
                <a:ea typeface="Montserrat"/>
                <a:cs typeface="Montserrat"/>
                <a:sym typeface="Montserrat"/>
              </a:rPr>
              <a:t>LIVES</a:t>
            </a:r>
            <a:endParaRPr b="0" i="0" sz="1867" u="none" cap="none" strike="noStrike">
              <a:solidFill>
                <a:srgbClr val="000000"/>
              </a:solidFill>
              <a:latin typeface="Arial"/>
              <a:ea typeface="Arial"/>
              <a:cs typeface="Arial"/>
              <a:sym typeface="Arial"/>
            </a:endParaRPr>
          </a:p>
        </p:txBody>
      </p:sp>
      <p:sp>
        <p:nvSpPr>
          <p:cNvPr id="440" name="Google Shape;440;p24"/>
          <p:cNvSpPr txBox="1"/>
          <p:nvPr/>
        </p:nvSpPr>
        <p:spPr>
          <a:xfrm>
            <a:off x="8013369" y="4947679"/>
            <a:ext cx="2656500" cy="985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600" u="none" cap="none" strike="noStrike">
                <a:solidFill>
                  <a:schemeClr val="dk2"/>
                </a:solidFill>
                <a:latin typeface="Montserrat Medium"/>
                <a:ea typeface="Montserrat Medium"/>
                <a:cs typeface="Montserrat Medium"/>
                <a:sym typeface="Montserrat Medium"/>
              </a:rPr>
              <a:t>by preparing learners of all ages and backgrounds for dynamic and high-opportunity careers</a:t>
            </a:r>
            <a:endParaRPr/>
          </a:p>
        </p:txBody>
      </p:sp>
      <p:sp>
        <p:nvSpPr>
          <p:cNvPr id="441" name="Google Shape;441;p24"/>
          <p:cNvSpPr txBox="1"/>
          <p:nvPr/>
        </p:nvSpPr>
        <p:spPr>
          <a:xfrm>
            <a:off x="1842700" y="1334033"/>
            <a:ext cx="8506800" cy="596983"/>
          </a:xfrm>
          <a:prstGeom prst="rect">
            <a:avLst/>
          </a:prstGeom>
          <a:noFill/>
          <a:ln>
            <a:noFill/>
          </a:ln>
        </p:spPr>
        <p:txBody>
          <a:bodyPr anchorCtr="0" anchor="t" bIns="121900" lIns="121900" spcFirstLastPara="1" rIns="121900" wrap="square" tIns="121900">
            <a:spAutoFit/>
          </a:bodyPr>
          <a:lstStyle/>
          <a:p>
            <a:pPr indent="0" lvl="0" marL="0" marR="0" rtl="0" algn="ctr">
              <a:lnSpc>
                <a:spcPct val="90000"/>
              </a:lnSpc>
              <a:spcBef>
                <a:spcPts val="0"/>
              </a:spcBef>
              <a:spcAft>
                <a:spcPts val="0"/>
              </a:spcAft>
              <a:buNone/>
            </a:pPr>
            <a:r>
              <a:rPr b="0" i="0" lang="en-US" sz="2533" u="none" cap="none" strike="noStrike">
                <a:solidFill>
                  <a:schemeClr val="dk1"/>
                </a:solidFill>
                <a:latin typeface="Montserrat"/>
                <a:ea typeface="Montserrat"/>
                <a:cs typeface="Montserrat"/>
                <a:sym typeface="Montserrat"/>
              </a:rPr>
              <a:t>The modernized Framework transforms:</a:t>
            </a:r>
            <a:endParaRPr b="0" i="0" sz="1600" u="none" cap="none" strike="noStrike">
              <a:solidFill>
                <a:schemeClr val="dk1"/>
              </a:solidFill>
              <a:latin typeface="Arial"/>
              <a:ea typeface="Arial"/>
              <a:cs typeface="Arial"/>
              <a:sym typeface="Arial"/>
            </a:endParaRPr>
          </a:p>
        </p:txBody>
      </p:sp>
      <p:sp>
        <p:nvSpPr>
          <p:cNvPr id="442" name="Google Shape;442;p24"/>
          <p:cNvSpPr/>
          <p:nvPr/>
        </p:nvSpPr>
        <p:spPr>
          <a:xfrm>
            <a:off x="2496921" y="2825651"/>
            <a:ext cx="707112" cy="798912"/>
          </a:xfrm>
          <a:custGeom>
            <a:rect b="b" l="l" r="r" t="t"/>
            <a:pathLst>
              <a:path extrusionOk="0" h="21600" w="21600">
                <a:moveTo>
                  <a:pt x="17152" y="16691"/>
                </a:moveTo>
                <a:lnTo>
                  <a:pt x="3600" y="16691"/>
                </a:lnTo>
                <a:lnTo>
                  <a:pt x="3600" y="11782"/>
                </a:lnTo>
                <a:lnTo>
                  <a:pt x="17152" y="11782"/>
                </a:lnTo>
                <a:lnTo>
                  <a:pt x="20152" y="14236"/>
                </a:lnTo>
                <a:cubicBezTo>
                  <a:pt x="20152" y="14236"/>
                  <a:pt x="17152" y="16691"/>
                  <a:pt x="17152" y="16691"/>
                </a:cubicBezTo>
                <a:close/>
                <a:moveTo>
                  <a:pt x="11400" y="20618"/>
                </a:moveTo>
                <a:lnTo>
                  <a:pt x="10200" y="20618"/>
                </a:lnTo>
                <a:lnTo>
                  <a:pt x="10200" y="17673"/>
                </a:lnTo>
                <a:lnTo>
                  <a:pt x="11400" y="17673"/>
                </a:lnTo>
                <a:cubicBezTo>
                  <a:pt x="11400" y="17673"/>
                  <a:pt x="11400" y="20618"/>
                  <a:pt x="11400" y="20618"/>
                </a:cubicBezTo>
                <a:close/>
                <a:moveTo>
                  <a:pt x="11400" y="10800"/>
                </a:moveTo>
                <a:lnTo>
                  <a:pt x="10200" y="10800"/>
                </a:lnTo>
                <a:lnTo>
                  <a:pt x="10200" y="8836"/>
                </a:lnTo>
                <a:lnTo>
                  <a:pt x="11400" y="8836"/>
                </a:lnTo>
                <a:cubicBezTo>
                  <a:pt x="11400" y="8836"/>
                  <a:pt x="11400" y="10800"/>
                  <a:pt x="11400" y="10800"/>
                </a:cubicBezTo>
                <a:close/>
                <a:moveTo>
                  <a:pt x="4448" y="7855"/>
                </a:moveTo>
                <a:lnTo>
                  <a:pt x="1448" y="5400"/>
                </a:lnTo>
                <a:lnTo>
                  <a:pt x="4448" y="2945"/>
                </a:lnTo>
                <a:lnTo>
                  <a:pt x="18000" y="2945"/>
                </a:lnTo>
                <a:lnTo>
                  <a:pt x="18000" y="7855"/>
                </a:lnTo>
                <a:cubicBezTo>
                  <a:pt x="18000" y="7855"/>
                  <a:pt x="4448" y="7855"/>
                  <a:pt x="4448" y="7855"/>
                </a:cubicBezTo>
                <a:close/>
                <a:moveTo>
                  <a:pt x="10200" y="982"/>
                </a:moveTo>
                <a:lnTo>
                  <a:pt x="11400" y="982"/>
                </a:lnTo>
                <a:lnTo>
                  <a:pt x="11400" y="1964"/>
                </a:lnTo>
                <a:lnTo>
                  <a:pt x="10200" y="1964"/>
                </a:lnTo>
                <a:cubicBezTo>
                  <a:pt x="10200" y="1964"/>
                  <a:pt x="10200" y="982"/>
                  <a:pt x="10200" y="982"/>
                </a:cubicBezTo>
                <a:close/>
                <a:moveTo>
                  <a:pt x="21424" y="13889"/>
                </a:moveTo>
                <a:lnTo>
                  <a:pt x="17824" y="10944"/>
                </a:lnTo>
                <a:cubicBezTo>
                  <a:pt x="17715" y="10855"/>
                  <a:pt x="17565" y="10800"/>
                  <a:pt x="17400" y="10800"/>
                </a:cubicBezTo>
                <a:lnTo>
                  <a:pt x="12600" y="10800"/>
                </a:lnTo>
                <a:lnTo>
                  <a:pt x="12600" y="8836"/>
                </a:lnTo>
                <a:lnTo>
                  <a:pt x="18600" y="8836"/>
                </a:lnTo>
                <a:cubicBezTo>
                  <a:pt x="18932" y="8836"/>
                  <a:pt x="19200" y="8616"/>
                  <a:pt x="19200" y="8345"/>
                </a:cubicBezTo>
                <a:lnTo>
                  <a:pt x="19200" y="2455"/>
                </a:lnTo>
                <a:cubicBezTo>
                  <a:pt x="19200" y="2184"/>
                  <a:pt x="18932" y="1964"/>
                  <a:pt x="18600" y="1964"/>
                </a:cubicBezTo>
                <a:lnTo>
                  <a:pt x="12600" y="1964"/>
                </a:lnTo>
                <a:lnTo>
                  <a:pt x="12600" y="982"/>
                </a:lnTo>
                <a:cubicBezTo>
                  <a:pt x="12600" y="440"/>
                  <a:pt x="12063" y="0"/>
                  <a:pt x="11400" y="0"/>
                </a:cubicBezTo>
                <a:lnTo>
                  <a:pt x="10200" y="0"/>
                </a:lnTo>
                <a:cubicBezTo>
                  <a:pt x="9537" y="0"/>
                  <a:pt x="9000" y="440"/>
                  <a:pt x="9000" y="982"/>
                </a:cubicBezTo>
                <a:lnTo>
                  <a:pt x="9000" y="1964"/>
                </a:lnTo>
                <a:lnTo>
                  <a:pt x="4200" y="1964"/>
                </a:lnTo>
                <a:cubicBezTo>
                  <a:pt x="4034" y="1964"/>
                  <a:pt x="3885" y="2019"/>
                  <a:pt x="3776" y="2107"/>
                </a:cubicBezTo>
                <a:lnTo>
                  <a:pt x="176" y="5053"/>
                </a:lnTo>
                <a:cubicBezTo>
                  <a:pt x="67" y="5142"/>
                  <a:pt x="0" y="5265"/>
                  <a:pt x="0" y="5400"/>
                </a:cubicBezTo>
                <a:cubicBezTo>
                  <a:pt x="0" y="5536"/>
                  <a:pt x="67" y="5658"/>
                  <a:pt x="176" y="5747"/>
                </a:cubicBezTo>
                <a:lnTo>
                  <a:pt x="3776" y="8693"/>
                </a:lnTo>
                <a:cubicBezTo>
                  <a:pt x="3885" y="8782"/>
                  <a:pt x="4034" y="8836"/>
                  <a:pt x="4200" y="8836"/>
                </a:cubicBezTo>
                <a:lnTo>
                  <a:pt x="9000" y="8836"/>
                </a:lnTo>
                <a:lnTo>
                  <a:pt x="9000" y="10800"/>
                </a:lnTo>
                <a:lnTo>
                  <a:pt x="3000" y="10800"/>
                </a:lnTo>
                <a:cubicBezTo>
                  <a:pt x="2668" y="10800"/>
                  <a:pt x="2400" y="11020"/>
                  <a:pt x="2400" y="11291"/>
                </a:cubicBezTo>
                <a:lnTo>
                  <a:pt x="2400" y="17182"/>
                </a:lnTo>
                <a:cubicBezTo>
                  <a:pt x="2400" y="17453"/>
                  <a:pt x="2668" y="17673"/>
                  <a:pt x="3000" y="17673"/>
                </a:cubicBezTo>
                <a:lnTo>
                  <a:pt x="9000" y="17673"/>
                </a:lnTo>
                <a:lnTo>
                  <a:pt x="9000" y="20618"/>
                </a:lnTo>
                <a:cubicBezTo>
                  <a:pt x="9000" y="21160"/>
                  <a:pt x="9537" y="21600"/>
                  <a:pt x="10200" y="21600"/>
                </a:cubicBezTo>
                <a:lnTo>
                  <a:pt x="11400" y="21600"/>
                </a:lnTo>
                <a:cubicBezTo>
                  <a:pt x="12063" y="21600"/>
                  <a:pt x="12600" y="21160"/>
                  <a:pt x="12600" y="20618"/>
                </a:cubicBezTo>
                <a:lnTo>
                  <a:pt x="12600" y="17673"/>
                </a:lnTo>
                <a:lnTo>
                  <a:pt x="17400" y="17673"/>
                </a:lnTo>
                <a:cubicBezTo>
                  <a:pt x="17565" y="17673"/>
                  <a:pt x="17715" y="17618"/>
                  <a:pt x="17824" y="17529"/>
                </a:cubicBezTo>
                <a:lnTo>
                  <a:pt x="21424" y="14583"/>
                </a:lnTo>
                <a:cubicBezTo>
                  <a:pt x="21533" y="14495"/>
                  <a:pt x="21600" y="14372"/>
                  <a:pt x="21600" y="14236"/>
                </a:cubicBezTo>
                <a:cubicBezTo>
                  <a:pt x="21600" y="14101"/>
                  <a:pt x="21533" y="13978"/>
                  <a:pt x="21424" y="13889"/>
                </a:cubicBezTo>
              </a:path>
            </a:pathLst>
          </a:custGeom>
          <a:solidFill>
            <a:schemeClr val="lt1"/>
          </a:solidFill>
          <a:ln>
            <a:noFill/>
          </a:ln>
        </p:spPr>
        <p:txBody>
          <a:bodyPr anchorCtr="0" anchor="ctr" bIns="25400" lIns="25400" spcFirstLastPara="1" rIns="25400" wrap="square" tIns="25400">
            <a:noAutofit/>
          </a:bodyPr>
          <a:lstStyle/>
          <a:p>
            <a:pPr indent="0" lvl="0" marL="0" marR="0" rtl="0" algn="l">
              <a:lnSpc>
                <a:spcPct val="100000"/>
              </a:lnSpc>
              <a:spcBef>
                <a:spcPts val="0"/>
              </a:spcBef>
              <a:spcAft>
                <a:spcPts val="0"/>
              </a:spcAft>
              <a:buNone/>
            </a:pPr>
            <a:r>
              <a:t/>
            </a:r>
            <a:endParaRPr b="0" i="0" sz="2000" u="none" cap="none" strike="noStrike">
              <a:solidFill>
                <a:schemeClr val="lt1"/>
              </a:solidFill>
              <a:highlight>
                <a:schemeClr val="lt1"/>
              </a:highlight>
              <a:latin typeface="Montserrat"/>
              <a:ea typeface="Montserrat"/>
              <a:cs typeface="Montserrat"/>
              <a:sym typeface="Montserrat"/>
            </a:endParaRPr>
          </a:p>
        </p:txBody>
      </p:sp>
      <p:sp>
        <p:nvSpPr>
          <p:cNvPr id="443" name="Google Shape;443;p24"/>
          <p:cNvSpPr/>
          <p:nvPr/>
        </p:nvSpPr>
        <p:spPr>
          <a:xfrm>
            <a:off x="5742464" y="2833479"/>
            <a:ext cx="707112" cy="707112"/>
          </a:xfrm>
          <a:custGeom>
            <a:rect b="b" l="l" r="r" t="t"/>
            <a:pathLst>
              <a:path extrusionOk="0" h="21600" w="21600">
                <a:moveTo>
                  <a:pt x="12764" y="19636"/>
                </a:moveTo>
                <a:cubicBezTo>
                  <a:pt x="12764" y="20178"/>
                  <a:pt x="12324" y="20618"/>
                  <a:pt x="11782" y="20618"/>
                </a:cubicBezTo>
                <a:lnTo>
                  <a:pt x="9818" y="20618"/>
                </a:lnTo>
                <a:cubicBezTo>
                  <a:pt x="9276" y="20618"/>
                  <a:pt x="8836" y="20178"/>
                  <a:pt x="8836" y="19636"/>
                </a:cubicBezTo>
                <a:lnTo>
                  <a:pt x="8836" y="17673"/>
                </a:lnTo>
                <a:cubicBezTo>
                  <a:pt x="8836" y="17131"/>
                  <a:pt x="9276" y="16691"/>
                  <a:pt x="9818" y="16691"/>
                </a:cubicBezTo>
                <a:lnTo>
                  <a:pt x="11782" y="16691"/>
                </a:lnTo>
                <a:cubicBezTo>
                  <a:pt x="12324" y="16691"/>
                  <a:pt x="12764" y="17131"/>
                  <a:pt x="12764" y="17673"/>
                </a:cubicBezTo>
                <a:cubicBezTo>
                  <a:pt x="12764" y="17673"/>
                  <a:pt x="12764" y="19636"/>
                  <a:pt x="12764" y="19636"/>
                </a:cubicBezTo>
                <a:close/>
                <a:moveTo>
                  <a:pt x="11782" y="15709"/>
                </a:moveTo>
                <a:lnTo>
                  <a:pt x="9818" y="15709"/>
                </a:lnTo>
                <a:cubicBezTo>
                  <a:pt x="8734" y="15709"/>
                  <a:pt x="7855" y="16588"/>
                  <a:pt x="7855" y="17673"/>
                </a:cubicBezTo>
                <a:lnTo>
                  <a:pt x="7855" y="19636"/>
                </a:lnTo>
                <a:cubicBezTo>
                  <a:pt x="7855" y="20721"/>
                  <a:pt x="8734" y="21600"/>
                  <a:pt x="9818" y="21600"/>
                </a:cubicBezTo>
                <a:lnTo>
                  <a:pt x="11782" y="21600"/>
                </a:lnTo>
                <a:cubicBezTo>
                  <a:pt x="12866" y="21600"/>
                  <a:pt x="13745" y="20721"/>
                  <a:pt x="13745" y="19636"/>
                </a:cubicBezTo>
                <a:lnTo>
                  <a:pt x="13745" y="17673"/>
                </a:lnTo>
                <a:cubicBezTo>
                  <a:pt x="13745" y="16588"/>
                  <a:pt x="12866" y="15709"/>
                  <a:pt x="11782" y="15709"/>
                </a:cubicBezTo>
                <a:moveTo>
                  <a:pt x="20618" y="19636"/>
                </a:moveTo>
                <a:cubicBezTo>
                  <a:pt x="20618" y="20178"/>
                  <a:pt x="20178" y="20618"/>
                  <a:pt x="19636" y="20618"/>
                </a:cubicBezTo>
                <a:lnTo>
                  <a:pt x="17673" y="20618"/>
                </a:lnTo>
                <a:cubicBezTo>
                  <a:pt x="17131" y="20618"/>
                  <a:pt x="16691" y="20178"/>
                  <a:pt x="16691" y="19636"/>
                </a:cubicBezTo>
                <a:lnTo>
                  <a:pt x="16691" y="17673"/>
                </a:lnTo>
                <a:cubicBezTo>
                  <a:pt x="16691" y="17131"/>
                  <a:pt x="17131" y="16691"/>
                  <a:pt x="17673" y="16691"/>
                </a:cubicBezTo>
                <a:lnTo>
                  <a:pt x="19636" y="16691"/>
                </a:lnTo>
                <a:cubicBezTo>
                  <a:pt x="20178" y="16691"/>
                  <a:pt x="20618" y="17131"/>
                  <a:pt x="20618" y="17673"/>
                </a:cubicBezTo>
                <a:cubicBezTo>
                  <a:pt x="20618" y="17673"/>
                  <a:pt x="20618" y="19636"/>
                  <a:pt x="20618" y="19636"/>
                </a:cubicBezTo>
                <a:close/>
                <a:moveTo>
                  <a:pt x="19636" y="15709"/>
                </a:moveTo>
                <a:lnTo>
                  <a:pt x="17673" y="15709"/>
                </a:lnTo>
                <a:cubicBezTo>
                  <a:pt x="16588" y="15709"/>
                  <a:pt x="15709" y="16588"/>
                  <a:pt x="15709" y="17673"/>
                </a:cubicBezTo>
                <a:lnTo>
                  <a:pt x="15709" y="19636"/>
                </a:lnTo>
                <a:cubicBezTo>
                  <a:pt x="15709" y="20721"/>
                  <a:pt x="16588" y="21600"/>
                  <a:pt x="17673" y="21600"/>
                </a:cubicBezTo>
                <a:lnTo>
                  <a:pt x="19636" y="21600"/>
                </a:lnTo>
                <a:cubicBezTo>
                  <a:pt x="20721" y="21600"/>
                  <a:pt x="21600" y="20721"/>
                  <a:pt x="21600" y="19636"/>
                </a:cubicBezTo>
                <a:lnTo>
                  <a:pt x="21600" y="17673"/>
                </a:lnTo>
                <a:cubicBezTo>
                  <a:pt x="21600" y="16588"/>
                  <a:pt x="20721" y="15709"/>
                  <a:pt x="19636" y="15709"/>
                </a:cubicBezTo>
                <a:moveTo>
                  <a:pt x="4909" y="19636"/>
                </a:moveTo>
                <a:cubicBezTo>
                  <a:pt x="4909" y="20178"/>
                  <a:pt x="4469" y="20618"/>
                  <a:pt x="3927" y="20618"/>
                </a:cubicBezTo>
                <a:lnTo>
                  <a:pt x="1964" y="20618"/>
                </a:lnTo>
                <a:cubicBezTo>
                  <a:pt x="1422" y="20618"/>
                  <a:pt x="982" y="20178"/>
                  <a:pt x="982" y="19636"/>
                </a:cubicBezTo>
                <a:lnTo>
                  <a:pt x="982" y="17673"/>
                </a:lnTo>
                <a:cubicBezTo>
                  <a:pt x="982" y="17131"/>
                  <a:pt x="1422" y="16691"/>
                  <a:pt x="1964" y="16691"/>
                </a:cubicBezTo>
                <a:lnTo>
                  <a:pt x="3927" y="16691"/>
                </a:lnTo>
                <a:cubicBezTo>
                  <a:pt x="4469" y="16691"/>
                  <a:pt x="4909" y="17131"/>
                  <a:pt x="4909" y="17673"/>
                </a:cubicBezTo>
                <a:cubicBezTo>
                  <a:pt x="4909" y="17673"/>
                  <a:pt x="4909" y="19636"/>
                  <a:pt x="4909" y="19636"/>
                </a:cubicBezTo>
                <a:close/>
                <a:moveTo>
                  <a:pt x="3927" y="15709"/>
                </a:moveTo>
                <a:lnTo>
                  <a:pt x="1964" y="15709"/>
                </a:lnTo>
                <a:cubicBezTo>
                  <a:pt x="879" y="15709"/>
                  <a:pt x="0" y="16588"/>
                  <a:pt x="0" y="17673"/>
                </a:cubicBezTo>
                <a:lnTo>
                  <a:pt x="0" y="19636"/>
                </a:lnTo>
                <a:cubicBezTo>
                  <a:pt x="0" y="20721"/>
                  <a:pt x="879" y="21600"/>
                  <a:pt x="1964" y="21600"/>
                </a:cubicBezTo>
                <a:lnTo>
                  <a:pt x="3927" y="21600"/>
                </a:lnTo>
                <a:cubicBezTo>
                  <a:pt x="5012" y="21600"/>
                  <a:pt x="5891" y="20721"/>
                  <a:pt x="5891" y="19636"/>
                </a:cubicBezTo>
                <a:lnTo>
                  <a:pt x="5891" y="17673"/>
                </a:lnTo>
                <a:cubicBezTo>
                  <a:pt x="5891" y="16588"/>
                  <a:pt x="5012" y="15709"/>
                  <a:pt x="3927" y="15709"/>
                </a:cubicBezTo>
                <a:moveTo>
                  <a:pt x="2945" y="14727"/>
                </a:moveTo>
                <a:cubicBezTo>
                  <a:pt x="3217" y="14727"/>
                  <a:pt x="3436" y="14507"/>
                  <a:pt x="3436" y="14236"/>
                </a:cubicBezTo>
                <a:lnTo>
                  <a:pt x="3436" y="10800"/>
                </a:lnTo>
                <a:lnTo>
                  <a:pt x="10309" y="10800"/>
                </a:lnTo>
                <a:lnTo>
                  <a:pt x="10309" y="14236"/>
                </a:lnTo>
                <a:cubicBezTo>
                  <a:pt x="10309" y="14507"/>
                  <a:pt x="10529" y="14727"/>
                  <a:pt x="10800" y="14727"/>
                </a:cubicBezTo>
                <a:cubicBezTo>
                  <a:pt x="11071" y="14727"/>
                  <a:pt x="11291" y="14507"/>
                  <a:pt x="11291" y="14236"/>
                </a:cubicBezTo>
                <a:lnTo>
                  <a:pt x="11291" y="10800"/>
                </a:lnTo>
                <a:lnTo>
                  <a:pt x="18164" y="10800"/>
                </a:lnTo>
                <a:lnTo>
                  <a:pt x="18164" y="14236"/>
                </a:lnTo>
                <a:cubicBezTo>
                  <a:pt x="18164" y="14507"/>
                  <a:pt x="18384" y="14727"/>
                  <a:pt x="18655" y="14727"/>
                </a:cubicBezTo>
                <a:cubicBezTo>
                  <a:pt x="18926" y="14727"/>
                  <a:pt x="19145" y="14507"/>
                  <a:pt x="19145" y="14236"/>
                </a:cubicBezTo>
                <a:lnTo>
                  <a:pt x="19145" y="10309"/>
                </a:lnTo>
                <a:cubicBezTo>
                  <a:pt x="19145" y="10038"/>
                  <a:pt x="18926" y="9818"/>
                  <a:pt x="18655" y="9818"/>
                </a:cubicBezTo>
                <a:lnTo>
                  <a:pt x="11291" y="9818"/>
                </a:lnTo>
                <a:lnTo>
                  <a:pt x="11291" y="7364"/>
                </a:lnTo>
                <a:cubicBezTo>
                  <a:pt x="11291" y="7093"/>
                  <a:pt x="11071" y="6873"/>
                  <a:pt x="10800" y="6873"/>
                </a:cubicBezTo>
                <a:cubicBezTo>
                  <a:pt x="10529" y="6873"/>
                  <a:pt x="10309" y="7093"/>
                  <a:pt x="10309" y="7364"/>
                </a:cubicBezTo>
                <a:lnTo>
                  <a:pt x="10309" y="9818"/>
                </a:lnTo>
                <a:lnTo>
                  <a:pt x="2945" y="9818"/>
                </a:lnTo>
                <a:cubicBezTo>
                  <a:pt x="2674" y="9818"/>
                  <a:pt x="2455" y="10038"/>
                  <a:pt x="2455" y="10309"/>
                </a:cubicBezTo>
                <a:lnTo>
                  <a:pt x="2455" y="14236"/>
                </a:lnTo>
                <a:cubicBezTo>
                  <a:pt x="2455" y="14507"/>
                  <a:pt x="2674" y="14727"/>
                  <a:pt x="2945" y="14727"/>
                </a:cubicBezTo>
                <a:moveTo>
                  <a:pt x="8836" y="1964"/>
                </a:moveTo>
                <a:cubicBezTo>
                  <a:pt x="8836" y="1422"/>
                  <a:pt x="9276" y="982"/>
                  <a:pt x="9818" y="982"/>
                </a:cubicBezTo>
                <a:lnTo>
                  <a:pt x="11782" y="982"/>
                </a:lnTo>
                <a:cubicBezTo>
                  <a:pt x="12324" y="982"/>
                  <a:pt x="12764" y="1422"/>
                  <a:pt x="12764" y="1964"/>
                </a:cubicBezTo>
                <a:lnTo>
                  <a:pt x="12764" y="3927"/>
                </a:lnTo>
                <a:cubicBezTo>
                  <a:pt x="12764" y="4469"/>
                  <a:pt x="12324" y="4909"/>
                  <a:pt x="11782" y="4909"/>
                </a:cubicBezTo>
                <a:lnTo>
                  <a:pt x="9818" y="4909"/>
                </a:lnTo>
                <a:cubicBezTo>
                  <a:pt x="9276" y="4909"/>
                  <a:pt x="8836" y="4469"/>
                  <a:pt x="8836" y="3927"/>
                </a:cubicBezTo>
                <a:cubicBezTo>
                  <a:pt x="8836" y="3927"/>
                  <a:pt x="8836" y="1964"/>
                  <a:pt x="8836" y="1964"/>
                </a:cubicBezTo>
                <a:close/>
                <a:moveTo>
                  <a:pt x="9818" y="5891"/>
                </a:moveTo>
                <a:lnTo>
                  <a:pt x="11782" y="5891"/>
                </a:lnTo>
                <a:cubicBezTo>
                  <a:pt x="12866" y="5891"/>
                  <a:pt x="13745" y="5012"/>
                  <a:pt x="13745" y="3927"/>
                </a:cubicBezTo>
                <a:lnTo>
                  <a:pt x="13745" y="1964"/>
                </a:lnTo>
                <a:cubicBezTo>
                  <a:pt x="13745" y="879"/>
                  <a:pt x="12866" y="0"/>
                  <a:pt x="11782" y="0"/>
                </a:cubicBezTo>
                <a:lnTo>
                  <a:pt x="9818" y="0"/>
                </a:lnTo>
                <a:cubicBezTo>
                  <a:pt x="8734" y="0"/>
                  <a:pt x="7855" y="879"/>
                  <a:pt x="7855" y="1964"/>
                </a:cubicBezTo>
                <a:lnTo>
                  <a:pt x="7855" y="3927"/>
                </a:lnTo>
                <a:cubicBezTo>
                  <a:pt x="7855" y="5012"/>
                  <a:pt x="8734" y="5891"/>
                  <a:pt x="9818" y="5891"/>
                </a:cubicBezTo>
              </a:path>
            </a:pathLst>
          </a:custGeom>
          <a:solidFill>
            <a:schemeClr val="lt1"/>
          </a:solidFill>
          <a:ln>
            <a:noFill/>
          </a:ln>
        </p:spPr>
        <p:txBody>
          <a:bodyPr anchorCtr="0" anchor="ctr" bIns="25400" lIns="25400" spcFirstLastPara="1" rIns="25400" wrap="square" tIns="25400">
            <a:noAutofit/>
          </a:bodyPr>
          <a:lstStyle/>
          <a:p>
            <a:pPr indent="0" lvl="0" marL="0" marR="0" rtl="0" algn="l">
              <a:lnSpc>
                <a:spcPct val="100000"/>
              </a:lnSpc>
              <a:spcBef>
                <a:spcPts val="0"/>
              </a:spcBef>
              <a:spcAft>
                <a:spcPts val="0"/>
              </a:spcAft>
              <a:buNone/>
            </a:pPr>
            <a:r>
              <a:t/>
            </a:r>
            <a:endParaRPr b="0" i="0" sz="2000" u="none" cap="none" strike="noStrike">
              <a:solidFill>
                <a:srgbClr val="000000"/>
              </a:solidFill>
              <a:latin typeface="Montserrat"/>
              <a:ea typeface="Montserrat"/>
              <a:cs typeface="Montserrat"/>
              <a:sym typeface="Montserrat"/>
            </a:endParaRPr>
          </a:p>
        </p:txBody>
      </p:sp>
      <p:sp>
        <p:nvSpPr>
          <p:cNvPr id="444" name="Google Shape;444;p24"/>
          <p:cNvSpPr/>
          <p:nvPr/>
        </p:nvSpPr>
        <p:spPr>
          <a:xfrm>
            <a:off x="8988035" y="2904193"/>
            <a:ext cx="707112" cy="565704"/>
          </a:xfrm>
          <a:custGeom>
            <a:rect b="b" l="l" r="r" t="t"/>
            <a:pathLst>
              <a:path extrusionOk="0" h="21600" w="2160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lt1"/>
          </a:solidFill>
          <a:ln>
            <a:noFill/>
          </a:ln>
        </p:spPr>
        <p:txBody>
          <a:bodyPr anchorCtr="0" anchor="ctr" bIns="25400" lIns="25400" spcFirstLastPara="1" rIns="25400" wrap="square" tIns="25400">
            <a:noAutofit/>
          </a:bodyPr>
          <a:lstStyle/>
          <a:p>
            <a:pPr indent="0" lvl="0" marL="0" marR="0" rtl="0" algn="l">
              <a:lnSpc>
                <a:spcPct val="100000"/>
              </a:lnSpc>
              <a:spcBef>
                <a:spcPts val="0"/>
              </a:spcBef>
              <a:spcAft>
                <a:spcPts val="0"/>
              </a:spcAft>
              <a:buNone/>
            </a:pPr>
            <a:r>
              <a:t/>
            </a:r>
            <a:endParaRPr b="0" i="0" sz="2000" u="none" cap="none" strike="noStrike">
              <a:solidFill>
                <a:srgbClr val="000000"/>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
                                        </p:tgtEl>
                                        <p:attrNameLst>
                                          <p:attrName>style.visibility</p:attrName>
                                        </p:attrNameLst>
                                      </p:cBhvr>
                                      <p:to>
                                        <p:strVal val="visible"/>
                                      </p:to>
                                    </p:set>
                                    <p:animEffect filter="fade" transition="in">
                                      <p:cBhvr>
                                        <p:cTn dur="500"/>
                                        <p:tgtEl>
                                          <p:spTgt spid="4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35"/>
                                        </p:tgtEl>
                                        <p:attrNameLst>
                                          <p:attrName>style.visibility</p:attrName>
                                        </p:attrNameLst>
                                      </p:cBhvr>
                                      <p:to>
                                        <p:strVal val="visible"/>
                                      </p:to>
                                    </p:set>
                                    <p:anim calcmode="lin" valueType="num">
                                      <p:cBhvr additive="base">
                                        <p:cTn dur="500"/>
                                        <p:tgtEl>
                                          <p:spTgt spid="43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9"/>
                                        </p:tgtEl>
                                        <p:attrNameLst>
                                          <p:attrName>style.visibility</p:attrName>
                                        </p:attrNameLst>
                                      </p:cBhvr>
                                      <p:to>
                                        <p:strVal val="visible"/>
                                      </p:to>
                                    </p:set>
                                    <p:animEffect filter="fade" transition="in">
                                      <p:cBhvr>
                                        <p:cTn dur="500"/>
                                        <p:tgtEl>
                                          <p:spTgt spid="4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40"/>
                                        </p:tgtEl>
                                        <p:attrNameLst>
                                          <p:attrName>style.visibility</p:attrName>
                                        </p:attrNameLst>
                                      </p:cBhvr>
                                      <p:to>
                                        <p:strVal val="visible"/>
                                      </p:to>
                                    </p:set>
                                    <p:anim calcmode="lin" valueType="num">
                                      <p:cBhvr additive="base">
                                        <p:cTn dur="500"/>
                                        <p:tgtEl>
                                          <p:spTgt spid="44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9"/>
                                        </p:tgtEl>
                                        <p:attrNameLst>
                                          <p:attrName>style.visibility</p:attrName>
                                        </p:attrNameLst>
                                      </p:cBhvr>
                                      <p:to>
                                        <p:strVal val="visible"/>
                                      </p:to>
                                    </p:set>
                                    <p:animEffect filter="fade" transition="in">
                                      <p:cBhvr>
                                        <p:cTn dur="500"/>
                                        <p:tgtEl>
                                          <p:spTgt spid="4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30">
                                            <p:txEl>
                                              <p:pRg end="0" st="0"/>
                                            </p:txEl>
                                          </p:spTgt>
                                        </p:tgtEl>
                                        <p:attrNameLst>
                                          <p:attrName>style.visibility</p:attrName>
                                        </p:attrNameLst>
                                      </p:cBhvr>
                                      <p:to>
                                        <p:strVal val="visible"/>
                                      </p:to>
                                    </p:set>
                                    <p:anim calcmode="lin" valueType="num">
                                      <p:cBhvr additive="base">
                                        <p:cTn dur="500"/>
                                        <p:tgtEl>
                                          <p:spTgt spid="430">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42"/>
          <p:cNvSpPr/>
          <p:nvPr/>
        </p:nvSpPr>
        <p:spPr>
          <a:xfrm>
            <a:off x="0" y="5943600"/>
            <a:ext cx="12192000" cy="914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50" name="Google Shape;450;p42"/>
          <p:cNvSpPr/>
          <p:nvPr/>
        </p:nvSpPr>
        <p:spPr>
          <a:xfrm>
            <a:off x="0" y="5943600"/>
            <a:ext cx="12192000" cy="914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51" name="Google Shape;451;p42"/>
          <p:cNvSpPr txBox="1"/>
          <p:nvPr>
            <p:ph type="title"/>
          </p:nvPr>
        </p:nvSpPr>
        <p:spPr>
          <a:xfrm>
            <a:off x="1411339" y="484081"/>
            <a:ext cx="9195000" cy="762000"/>
          </a:xfrm>
          <a:prstGeom prst="rect">
            <a:avLst/>
          </a:prstGeom>
          <a:noFill/>
          <a:ln>
            <a:noFill/>
          </a:ln>
        </p:spPr>
        <p:txBody>
          <a:bodyPr anchorCtr="0" anchor="ctr" bIns="0" lIns="0" spcFirstLastPara="1" rIns="0" wrap="square" tIns="91425">
            <a:normAutofit/>
          </a:bodyPr>
          <a:lstStyle/>
          <a:p>
            <a:pPr indent="0" lvl="0" marL="0" rtl="0" algn="ctr">
              <a:lnSpc>
                <a:spcPct val="90000"/>
              </a:lnSpc>
              <a:spcBef>
                <a:spcPts val="0"/>
              </a:spcBef>
              <a:spcAft>
                <a:spcPts val="0"/>
              </a:spcAft>
              <a:buClr>
                <a:schemeClr val="lt1"/>
              </a:buClr>
              <a:buSzPts val="2800"/>
              <a:buFont typeface="Montserrat"/>
              <a:buNone/>
            </a:pPr>
            <a:r>
              <a:rPr b="1" lang="en-US"/>
              <a:t>The National Career Clusters Framework</a:t>
            </a:r>
            <a:endParaRPr/>
          </a:p>
        </p:txBody>
      </p:sp>
      <p:pic>
        <p:nvPicPr>
          <p:cNvPr id="452" name="Google Shape;452;p42"/>
          <p:cNvPicPr preferRelativeResize="0"/>
          <p:nvPr/>
        </p:nvPicPr>
        <p:blipFill rotWithShape="1">
          <a:blip r:embed="rId3">
            <a:alphaModFix/>
          </a:blip>
          <a:srcRect b="0" l="0" r="0" t="0"/>
          <a:stretch/>
        </p:blipFill>
        <p:spPr>
          <a:xfrm>
            <a:off x="9996300" y="6190522"/>
            <a:ext cx="2058755" cy="572955"/>
          </a:xfrm>
          <a:prstGeom prst="rect">
            <a:avLst/>
          </a:prstGeom>
          <a:noFill/>
          <a:ln>
            <a:noFill/>
          </a:ln>
        </p:spPr>
      </p:pic>
      <p:pic>
        <p:nvPicPr>
          <p:cNvPr id="453" name="Google Shape;453;p42" title="Career Cluster Table Poster Brainstorming (1).png"/>
          <p:cNvPicPr preferRelativeResize="0"/>
          <p:nvPr/>
        </p:nvPicPr>
        <p:blipFill rotWithShape="1">
          <a:blip r:embed="rId4">
            <a:alphaModFix/>
          </a:blip>
          <a:srcRect b="0" l="0" r="0" t="0"/>
          <a:stretch/>
        </p:blipFill>
        <p:spPr>
          <a:xfrm>
            <a:off x="329534" y="675738"/>
            <a:ext cx="6737188" cy="6737188"/>
          </a:xfrm>
          <a:prstGeom prst="rect">
            <a:avLst/>
          </a:prstGeom>
          <a:noFill/>
          <a:ln>
            <a:noFill/>
          </a:ln>
        </p:spPr>
      </p:pic>
      <p:sp>
        <p:nvSpPr>
          <p:cNvPr descr="A circle with a white center and pink border with the number 14 inside. " id="454" name="Google Shape;454;p42"/>
          <p:cNvSpPr/>
          <p:nvPr/>
        </p:nvSpPr>
        <p:spPr>
          <a:xfrm flipH="1">
            <a:off x="7874975" y="1894035"/>
            <a:ext cx="1866600" cy="1866600"/>
          </a:xfrm>
          <a:prstGeom prst="ellipse">
            <a:avLst/>
          </a:prstGeom>
          <a:noFill/>
          <a:ln cap="rnd" cmpd="sng" w="38100">
            <a:solidFill>
              <a:srgbClr val="CF589A"/>
            </a:solidFill>
            <a:prstDash val="solid"/>
            <a:miter lim="800000"/>
            <a:headEnd len="sm" w="sm" type="none"/>
            <a:tailEnd len="sm" w="sm" type="none"/>
          </a:ln>
        </p:spPr>
        <p:txBody>
          <a:bodyPr anchorCtr="0" anchor="ctr" bIns="0" lIns="91425" spcFirstLastPara="1" rIns="91425" wrap="square" tIns="0">
            <a:no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595959"/>
                </a:solidFill>
                <a:latin typeface="Montserrat Medium"/>
                <a:ea typeface="Montserrat Medium"/>
                <a:cs typeface="Montserrat Medium"/>
                <a:sym typeface="Montserrat Medium"/>
              </a:rPr>
              <a:t>14</a:t>
            </a:r>
            <a:endParaRPr b="0" i="0" sz="1400" u="none" cap="none" strike="noStrike">
              <a:solidFill>
                <a:srgbClr val="000000"/>
              </a:solidFill>
              <a:latin typeface="Arial"/>
              <a:ea typeface="Arial"/>
              <a:cs typeface="Arial"/>
              <a:sym typeface="Arial"/>
            </a:endParaRPr>
          </a:p>
        </p:txBody>
      </p:sp>
      <p:sp>
        <p:nvSpPr>
          <p:cNvPr descr="A circle with a white center and green border with the number 72 inside. " id="455" name="Google Shape;455;p42"/>
          <p:cNvSpPr/>
          <p:nvPr/>
        </p:nvSpPr>
        <p:spPr>
          <a:xfrm flipH="1">
            <a:off x="7874975" y="4566063"/>
            <a:ext cx="1866600" cy="1866600"/>
          </a:xfrm>
          <a:prstGeom prst="ellipse">
            <a:avLst/>
          </a:prstGeom>
          <a:noFill/>
          <a:ln cap="rnd" cmpd="sng" w="38100">
            <a:solidFill>
              <a:srgbClr val="7BB801"/>
            </a:solidFill>
            <a:prstDash val="solid"/>
            <a:miter lim="800000"/>
            <a:headEnd len="sm" w="sm" type="none"/>
            <a:tailEnd len="sm" w="sm" type="none"/>
          </a:ln>
        </p:spPr>
        <p:txBody>
          <a:bodyPr anchorCtr="0" anchor="ctr" bIns="0" lIns="91425" spcFirstLastPara="1" rIns="91425" wrap="square" tIns="0">
            <a:no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595959"/>
                </a:solidFill>
                <a:latin typeface="Montserrat Medium"/>
                <a:ea typeface="Montserrat Medium"/>
                <a:cs typeface="Montserrat Medium"/>
                <a:sym typeface="Montserrat Medium"/>
              </a:rPr>
              <a:t>72</a:t>
            </a:r>
            <a:endParaRPr b="0" i="0" sz="1400" u="none" cap="none" strike="noStrike">
              <a:solidFill>
                <a:srgbClr val="000000"/>
              </a:solidFill>
              <a:latin typeface="Arial"/>
              <a:ea typeface="Arial"/>
              <a:cs typeface="Arial"/>
              <a:sym typeface="Arial"/>
            </a:endParaRPr>
          </a:p>
        </p:txBody>
      </p:sp>
      <p:sp>
        <p:nvSpPr>
          <p:cNvPr id="456" name="Google Shape;456;p42"/>
          <p:cNvSpPr txBox="1"/>
          <p:nvPr/>
        </p:nvSpPr>
        <p:spPr>
          <a:xfrm>
            <a:off x="7718443" y="1474968"/>
            <a:ext cx="2179800" cy="369300"/>
          </a:xfrm>
          <a:prstGeom prst="rect">
            <a:avLst/>
          </a:prstGeom>
          <a:noFill/>
          <a:ln>
            <a:noFill/>
          </a:ln>
        </p:spPr>
        <p:txBody>
          <a:bodyPr anchorCtr="1" anchor="t" bIns="45700" lIns="91425" spcFirstLastPara="1" rIns="91425" wrap="square" tIns="45700">
            <a:spAutoFit/>
          </a:bodyPr>
          <a:lstStyle/>
          <a:p>
            <a:pPr indent="0" lvl="0" marL="0" marR="0" rtl="0" algn="ctr">
              <a:lnSpc>
                <a:spcPct val="167562"/>
              </a:lnSpc>
              <a:spcBef>
                <a:spcPts val="0"/>
              </a:spcBef>
              <a:spcAft>
                <a:spcPts val="0"/>
              </a:spcAft>
              <a:buClr>
                <a:srgbClr val="000000"/>
              </a:buClr>
              <a:buSzPts val="1800"/>
              <a:buFont typeface="Arial"/>
              <a:buNone/>
            </a:pPr>
            <a:r>
              <a:rPr b="1" i="0" lang="en-US" sz="1800" u="none" cap="none" strike="noStrike">
                <a:solidFill>
                  <a:schemeClr val="dk2"/>
                </a:solidFill>
                <a:latin typeface="Montserrat"/>
                <a:ea typeface="Montserrat"/>
                <a:cs typeface="Montserrat"/>
                <a:sym typeface="Montserrat"/>
              </a:rPr>
              <a:t>Career Clusters</a:t>
            </a:r>
            <a:endParaRPr b="0" i="0" sz="1800" u="none" cap="none" strike="noStrike">
              <a:solidFill>
                <a:srgbClr val="000000"/>
              </a:solidFill>
              <a:latin typeface="Arial"/>
              <a:ea typeface="Arial"/>
              <a:cs typeface="Arial"/>
              <a:sym typeface="Arial"/>
            </a:endParaRPr>
          </a:p>
        </p:txBody>
      </p:sp>
      <p:sp>
        <p:nvSpPr>
          <p:cNvPr id="457" name="Google Shape;457;p42"/>
          <p:cNvSpPr txBox="1"/>
          <p:nvPr/>
        </p:nvSpPr>
        <p:spPr>
          <a:xfrm>
            <a:off x="7481675" y="4099721"/>
            <a:ext cx="2653200" cy="369300"/>
          </a:xfrm>
          <a:prstGeom prst="rect">
            <a:avLst/>
          </a:prstGeom>
          <a:noFill/>
          <a:ln>
            <a:noFill/>
          </a:ln>
        </p:spPr>
        <p:txBody>
          <a:bodyPr anchorCtr="1" anchor="t" bIns="45700" lIns="91425" spcFirstLastPara="1" rIns="91425" wrap="square" tIns="45700">
            <a:spAutoFit/>
          </a:bodyPr>
          <a:lstStyle/>
          <a:p>
            <a:pPr indent="0" lvl="0" marL="0" marR="0" rtl="0" algn="ctr">
              <a:lnSpc>
                <a:spcPct val="167562"/>
              </a:lnSpc>
              <a:spcBef>
                <a:spcPts val="0"/>
              </a:spcBef>
              <a:spcAft>
                <a:spcPts val="0"/>
              </a:spcAft>
              <a:buClr>
                <a:srgbClr val="000000"/>
              </a:buClr>
              <a:buSzPts val="1800"/>
              <a:buFont typeface="Arial"/>
              <a:buNone/>
            </a:pPr>
            <a:r>
              <a:rPr b="1" i="0" lang="en-US" sz="1800" u="none" cap="none" strike="noStrike">
                <a:solidFill>
                  <a:schemeClr val="dk2"/>
                </a:solidFill>
                <a:latin typeface="Montserrat"/>
                <a:ea typeface="Montserrat"/>
                <a:cs typeface="Montserrat"/>
                <a:sym typeface="Montserrat"/>
              </a:rPr>
              <a:t>Sub-Clusters (NEW)</a:t>
            </a:r>
            <a:endParaRPr b="0" i="0" sz="18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4"/>
                                        </p:tgtEl>
                                        <p:attrNameLst>
                                          <p:attrName>style.visibility</p:attrName>
                                        </p:attrNameLst>
                                      </p:cBhvr>
                                      <p:to>
                                        <p:strVal val="visible"/>
                                      </p:to>
                                    </p:set>
                                    <p:animEffect filter="fade" transition="in">
                                      <p:cBhvr>
                                        <p:cTn dur="1000"/>
                                        <p:tgtEl>
                                          <p:spTgt spid="4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5"/>
                                        </p:tgtEl>
                                        <p:attrNameLst>
                                          <p:attrName>style.visibility</p:attrName>
                                        </p:attrNameLst>
                                      </p:cBhvr>
                                      <p:to>
                                        <p:strVal val="visible"/>
                                      </p:to>
                                    </p:set>
                                    <p:animEffect filter="fade" transition="in">
                                      <p:cBhvr>
                                        <p:cTn dur="1000"/>
                                        <p:tgtEl>
                                          <p:spTgt spid="4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19"/>
          <p:cNvSpPr/>
          <p:nvPr/>
        </p:nvSpPr>
        <p:spPr>
          <a:xfrm>
            <a:off x="0" y="5943600"/>
            <a:ext cx="12192000" cy="914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63" name="Google Shape;463;p19"/>
          <p:cNvSpPr/>
          <p:nvPr/>
        </p:nvSpPr>
        <p:spPr>
          <a:xfrm>
            <a:off x="0" y="5943600"/>
            <a:ext cx="12192000" cy="914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64" name="Google Shape;464;p19"/>
          <p:cNvSpPr txBox="1"/>
          <p:nvPr>
            <p:ph type="title"/>
          </p:nvPr>
        </p:nvSpPr>
        <p:spPr>
          <a:xfrm>
            <a:off x="1411339" y="484081"/>
            <a:ext cx="9195000" cy="762000"/>
          </a:xfrm>
          <a:prstGeom prst="rect">
            <a:avLst/>
          </a:prstGeom>
          <a:noFill/>
          <a:ln>
            <a:noFill/>
          </a:ln>
        </p:spPr>
        <p:txBody>
          <a:bodyPr anchorCtr="0" anchor="ctr" bIns="0" lIns="0" spcFirstLastPara="1" rIns="0" wrap="square" tIns="91425">
            <a:normAutofit/>
          </a:bodyPr>
          <a:lstStyle/>
          <a:p>
            <a:pPr indent="0" lvl="0" marL="0" rtl="0" algn="ctr">
              <a:lnSpc>
                <a:spcPct val="90000"/>
              </a:lnSpc>
              <a:spcBef>
                <a:spcPts val="0"/>
              </a:spcBef>
              <a:spcAft>
                <a:spcPts val="0"/>
              </a:spcAft>
              <a:buClr>
                <a:schemeClr val="lt1"/>
              </a:buClr>
              <a:buSzPts val="2800"/>
              <a:buFont typeface="Montserrat"/>
              <a:buNone/>
            </a:pPr>
            <a:r>
              <a:rPr b="1" lang="en-US"/>
              <a:t>Layer: Career Ready Practices (CRP)</a:t>
            </a:r>
            <a:endParaRPr/>
          </a:p>
        </p:txBody>
      </p:sp>
      <p:sp>
        <p:nvSpPr>
          <p:cNvPr id="465" name="Google Shape;465;p19"/>
          <p:cNvSpPr txBox="1"/>
          <p:nvPr>
            <p:ph idx="1" type="body"/>
          </p:nvPr>
        </p:nvSpPr>
        <p:spPr>
          <a:xfrm>
            <a:off x="81592" y="1523999"/>
            <a:ext cx="4374294" cy="5058229"/>
          </a:xfrm>
          <a:prstGeom prst="rect">
            <a:avLst/>
          </a:prstGeom>
          <a:noFill/>
          <a:ln>
            <a:noFill/>
          </a:ln>
        </p:spPr>
        <p:txBody>
          <a:bodyPr anchorCtr="0" anchor="t" bIns="45700" lIns="91425" spcFirstLastPara="1" rIns="91425" wrap="square" tIns="45700">
            <a:normAutofit fontScale="85000" lnSpcReduction="10000"/>
          </a:bodyPr>
          <a:lstStyle/>
          <a:p>
            <a:pPr indent="-325755" lvl="0" marL="457200" rtl="0" algn="l">
              <a:lnSpc>
                <a:spcPct val="124000"/>
              </a:lnSpc>
              <a:spcBef>
                <a:spcPts val="0"/>
              </a:spcBef>
              <a:spcAft>
                <a:spcPts val="0"/>
              </a:spcAft>
              <a:buSzPct val="75000"/>
              <a:buChar char="•"/>
            </a:pPr>
            <a:r>
              <a:rPr lang="en-US"/>
              <a:t>Built on a meta-analysis of over 30 different listings of general professional skills developed by industry and educational institutions, represent the skills needed to succeed in the modern workplace. </a:t>
            </a:r>
            <a:endParaRPr/>
          </a:p>
          <a:p>
            <a:pPr indent="0" lvl="0" marL="457200" rtl="0" algn="l">
              <a:lnSpc>
                <a:spcPct val="124000"/>
              </a:lnSpc>
              <a:spcBef>
                <a:spcPts val="0"/>
              </a:spcBef>
              <a:spcAft>
                <a:spcPts val="0"/>
              </a:spcAft>
              <a:buNone/>
            </a:pPr>
            <a:r>
              <a:t/>
            </a:r>
            <a:endParaRPr/>
          </a:p>
          <a:p>
            <a:pPr indent="-325755" lvl="0" marL="457200" rtl="0" algn="l">
              <a:lnSpc>
                <a:spcPct val="124000"/>
              </a:lnSpc>
              <a:spcBef>
                <a:spcPts val="0"/>
              </a:spcBef>
              <a:spcAft>
                <a:spcPts val="0"/>
              </a:spcAft>
              <a:buSzPct val="75000"/>
              <a:buChar char="•"/>
            </a:pPr>
            <a:r>
              <a:rPr lang="en-US"/>
              <a:t>These </a:t>
            </a:r>
            <a:r>
              <a:rPr b="1" lang="en-US"/>
              <a:t>12</a:t>
            </a:r>
            <a:r>
              <a:rPr lang="en-US"/>
              <a:t> practices should be embedded across the pre-kindergarten to workforce continuum and within each Career Cluster. </a:t>
            </a:r>
            <a:endParaRPr/>
          </a:p>
        </p:txBody>
      </p:sp>
      <p:pic>
        <p:nvPicPr>
          <p:cNvPr descr="A graphic listing 12 Career Ready Practices. " id="466" name="Google Shape;466;p19"/>
          <p:cNvPicPr preferRelativeResize="0"/>
          <p:nvPr/>
        </p:nvPicPr>
        <p:blipFill rotWithShape="1">
          <a:blip r:embed="rId3">
            <a:alphaModFix/>
          </a:blip>
          <a:srcRect b="0" l="0" r="0" t="0"/>
          <a:stretch/>
        </p:blipFill>
        <p:spPr>
          <a:xfrm>
            <a:off x="4718954" y="1709722"/>
            <a:ext cx="7391454" cy="4048155"/>
          </a:xfrm>
          <a:prstGeom prst="rect">
            <a:avLst/>
          </a:prstGeom>
          <a:noFill/>
          <a:ln>
            <a:noFill/>
          </a:ln>
        </p:spPr>
      </p:pic>
      <p:pic>
        <p:nvPicPr>
          <p:cNvPr id="467" name="Google Shape;467;p19"/>
          <p:cNvPicPr preferRelativeResize="0"/>
          <p:nvPr/>
        </p:nvPicPr>
        <p:blipFill rotWithShape="1">
          <a:blip r:embed="rId4">
            <a:alphaModFix/>
          </a:blip>
          <a:srcRect b="0" l="0" r="0" t="0"/>
          <a:stretch/>
        </p:blipFill>
        <p:spPr>
          <a:xfrm>
            <a:off x="9996300" y="6190522"/>
            <a:ext cx="2058755" cy="57295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65">
                                            <p:txEl>
                                              <p:pRg end="0" st="0"/>
                                            </p:txEl>
                                          </p:spTgt>
                                        </p:tgtEl>
                                        <p:attrNameLst>
                                          <p:attrName>style.visibility</p:attrName>
                                        </p:attrNameLst>
                                      </p:cBhvr>
                                      <p:to>
                                        <p:strVal val="visible"/>
                                      </p:to>
                                    </p:set>
                                    <p:anim calcmode="lin" valueType="num">
                                      <p:cBhvr additive="base">
                                        <p:cTn dur="750"/>
                                        <p:tgtEl>
                                          <p:spTgt spid="465">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65">
                                            <p:txEl>
                                              <p:pRg end="1" st="1"/>
                                            </p:txEl>
                                          </p:spTgt>
                                        </p:tgtEl>
                                        <p:attrNameLst>
                                          <p:attrName>style.visibility</p:attrName>
                                        </p:attrNameLst>
                                      </p:cBhvr>
                                      <p:to>
                                        <p:strVal val="visible"/>
                                      </p:to>
                                    </p:set>
                                    <p:anim calcmode="lin" valueType="num">
                                      <p:cBhvr additive="base">
                                        <p:cTn dur="750"/>
                                        <p:tgtEl>
                                          <p:spTgt spid="465">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65">
                                            <p:txEl>
                                              <p:pRg end="2" st="2"/>
                                            </p:txEl>
                                          </p:spTgt>
                                        </p:tgtEl>
                                        <p:attrNameLst>
                                          <p:attrName>style.visibility</p:attrName>
                                        </p:attrNameLst>
                                      </p:cBhvr>
                                      <p:to>
                                        <p:strVal val="visible"/>
                                      </p:to>
                                    </p:set>
                                    <p:anim calcmode="lin" valueType="num">
                                      <p:cBhvr additive="base">
                                        <p:cTn dur="750"/>
                                        <p:tgtEl>
                                          <p:spTgt spid="465">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20"/>
          <p:cNvSpPr/>
          <p:nvPr/>
        </p:nvSpPr>
        <p:spPr>
          <a:xfrm>
            <a:off x="0" y="5943600"/>
            <a:ext cx="12192000" cy="914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73" name="Google Shape;473;p20" title="9.png"/>
          <p:cNvPicPr preferRelativeResize="0"/>
          <p:nvPr/>
        </p:nvPicPr>
        <p:blipFill rotWithShape="1">
          <a:blip r:embed="rId3">
            <a:alphaModFix/>
          </a:blip>
          <a:srcRect b="0" l="0" r="0" t="0"/>
          <a:stretch/>
        </p:blipFill>
        <p:spPr>
          <a:xfrm>
            <a:off x="4982127" y="-543144"/>
            <a:ext cx="7849288" cy="7849288"/>
          </a:xfrm>
          <a:prstGeom prst="rect">
            <a:avLst/>
          </a:prstGeom>
          <a:noFill/>
          <a:ln>
            <a:noFill/>
          </a:ln>
        </p:spPr>
      </p:pic>
      <p:sp>
        <p:nvSpPr>
          <p:cNvPr id="474" name="Google Shape;474;p20"/>
          <p:cNvSpPr txBox="1"/>
          <p:nvPr>
            <p:ph type="title"/>
          </p:nvPr>
        </p:nvSpPr>
        <p:spPr>
          <a:xfrm>
            <a:off x="-780318" y="439058"/>
            <a:ext cx="9195000" cy="762000"/>
          </a:xfrm>
          <a:prstGeom prst="rect">
            <a:avLst/>
          </a:prstGeom>
          <a:noFill/>
          <a:ln>
            <a:noFill/>
          </a:ln>
        </p:spPr>
        <p:txBody>
          <a:bodyPr anchorCtr="0" anchor="ctr" bIns="0" lIns="0" spcFirstLastPara="1" rIns="0" wrap="square" tIns="91425">
            <a:normAutofit/>
          </a:bodyPr>
          <a:lstStyle/>
          <a:p>
            <a:pPr indent="0" lvl="0" marL="0" rtl="0" algn="ctr">
              <a:lnSpc>
                <a:spcPct val="90000"/>
              </a:lnSpc>
              <a:spcBef>
                <a:spcPts val="0"/>
              </a:spcBef>
              <a:spcAft>
                <a:spcPts val="0"/>
              </a:spcAft>
              <a:buClr>
                <a:schemeClr val="lt1"/>
              </a:buClr>
              <a:buSzPts val="2800"/>
              <a:buFont typeface="Montserrat"/>
              <a:buNone/>
            </a:pPr>
            <a:r>
              <a:rPr b="1" lang="en-US"/>
              <a:t>Layer: Cluster Groupings </a:t>
            </a:r>
            <a:endParaRPr/>
          </a:p>
        </p:txBody>
      </p:sp>
      <p:sp>
        <p:nvSpPr>
          <p:cNvPr id="475" name="Google Shape;475;p20"/>
          <p:cNvSpPr txBox="1"/>
          <p:nvPr>
            <p:ph idx="1" type="body"/>
          </p:nvPr>
        </p:nvSpPr>
        <p:spPr>
          <a:xfrm>
            <a:off x="317111" y="1444487"/>
            <a:ext cx="4980445" cy="4757530"/>
          </a:xfrm>
          <a:prstGeom prst="rect">
            <a:avLst/>
          </a:prstGeom>
          <a:noFill/>
          <a:ln>
            <a:noFill/>
          </a:ln>
        </p:spPr>
        <p:txBody>
          <a:bodyPr anchorCtr="0" anchor="t" bIns="45700" lIns="91425" spcFirstLastPara="1" rIns="91425" wrap="square" tIns="45700">
            <a:normAutofit/>
          </a:bodyPr>
          <a:lstStyle/>
          <a:p>
            <a:pPr indent="-342900" lvl="0" marL="457200" rtl="0" algn="l">
              <a:lnSpc>
                <a:spcPct val="100000"/>
              </a:lnSpc>
              <a:spcBef>
                <a:spcPts val="1000"/>
              </a:spcBef>
              <a:spcAft>
                <a:spcPts val="0"/>
              </a:spcAft>
              <a:buSzPts val="1800"/>
              <a:buChar char="•"/>
            </a:pPr>
            <a:r>
              <a:rPr lang="en-US"/>
              <a:t>Large purpose-driven meta-sectors that help guide young people toward Clusters that are aligned with their interests, their sense of purpose, and the impact they want to make on their communities</a:t>
            </a:r>
            <a:endParaRPr/>
          </a:p>
          <a:p>
            <a:pPr indent="0" lvl="0" marL="457200" rtl="0" algn="l">
              <a:lnSpc>
                <a:spcPct val="100000"/>
              </a:lnSpc>
              <a:spcBef>
                <a:spcPts val="1000"/>
              </a:spcBef>
              <a:spcAft>
                <a:spcPts val="0"/>
              </a:spcAft>
              <a:buNone/>
            </a:pPr>
            <a:r>
              <a:t/>
            </a:r>
            <a:endParaRPr sz="1600"/>
          </a:p>
          <a:p>
            <a:pPr indent="-342900" lvl="0" marL="457200" rtl="0" algn="l">
              <a:lnSpc>
                <a:spcPct val="100000"/>
              </a:lnSpc>
              <a:spcBef>
                <a:spcPts val="1000"/>
              </a:spcBef>
              <a:spcAft>
                <a:spcPts val="0"/>
              </a:spcAft>
              <a:buSzPts val="1800"/>
              <a:buChar char="•"/>
            </a:pPr>
            <a:r>
              <a:rPr lang="en-US"/>
              <a:t>Aid learners to see career opportunities across multiple Career Clusters </a:t>
            </a:r>
            <a:endParaRPr/>
          </a:p>
        </p:txBody>
      </p:sp>
      <p:cxnSp>
        <p:nvCxnSpPr>
          <p:cNvPr id="476" name="Google Shape;476;p20"/>
          <p:cNvCxnSpPr/>
          <p:nvPr/>
        </p:nvCxnSpPr>
        <p:spPr>
          <a:xfrm>
            <a:off x="5297556" y="3429000"/>
            <a:ext cx="2915576" cy="0"/>
          </a:xfrm>
          <a:prstGeom prst="straightConnector1">
            <a:avLst/>
          </a:prstGeom>
          <a:noFill/>
          <a:ln cap="flat" cmpd="sng" w="57150">
            <a:solidFill>
              <a:schemeClr val="dk1"/>
            </a:solidFill>
            <a:prstDash val="solid"/>
            <a:round/>
            <a:headEnd len="sm" w="sm" type="none"/>
            <a:tailEnd len="med" w="med" type="triangle"/>
          </a:ln>
        </p:spPr>
      </p:cxnSp>
      <p:sp>
        <p:nvSpPr>
          <p:cNvPr id="477" name="Google Shape;477;p20"/>
          <p:cNvSpPr/>
          <p:nvPr/>
        </p:nvSpPr>
        <p:spPr>
          <a:xfrm>
            <a:off x="8521382" y="3028983"/>
            <a:ext cx="713423" cy="704817"/>
          </a:xfrm>
          <a:prstGeom prst="ellipse">
            <a:avLst/>
          </a:prstGeom>
          <a:solidFill>
            <a:schemeClr val="dk2"/>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14000"/>
              </a:lnSpc>
              <a:spcBef>
                <a:spcPts val="0"/>
              </a:spcBef>
              <a:spcAft>
                <a:spcPts val="0"/>
              </a:spcAft>
              <a:buClr>
                <a:srgbClr val="000000"/>
              </a:buClr>
              <a:buSzPts val="500"/>
              <a:buFont typeface="Arial"/>
              <a:buNone/>
            </a:pPr>
            <a:r>
              <a:t/>
            </a:r>
            <a:endParaRPr b="1" i="0" sz="500" u="none" cap="none" strike="noStrike">
              <a:solidFill>
                <a:schemeClr val="lt1"/>
              </a:solidFill>
              <a:latin typeface="Arial"/>
              <a:ea typeface="Arial"/>
              <a:cs typeface="Arial"/>
              <a:sym typeface="Arial"/>
            </a:endParaRPr>
          </a:p>
        </p:txBody>
      </p:sp>
      <p:sp>
        <p:nvSpPr>
          <p:cNvPr id="478" name="Google Shape;478;p20"/>
          <p:cNvSpPr txBox="1"/>
          <p:nvPr/>
        </p:nvSpPr>
        <p:spPr>
          <a:xfrm>
            <a:off x="8522058" y="3129719"/>
            <a:ext cx="712200" cy="496200"/>
          </a:xfrm>
          <a:prstGeom prst="rect">
            <a:avLst/>
          </a:prstGeom>
          <a:noFill/>
          <a:ln>
            <a:noFill/>
          </a:ln>
        </p:spPr>
        <p:txBody>
          <a:bodyPr anchorCtr="0" anchor="t" bIns="45700" lIns="91425" spcFirstLastPara="1" rIns="91425" wrap="square" tIns="45700">
            <a:spAutoFit/>
          </a:bodyPr>
          <a:lstStyle/>
          <a:p>
            <a:pPr indent="0" lvl="0" marL="0" marR="0" rtl="0" algn="ctr">
              <a:lnSpc>
                <a:spcPct val="114000"/>
              </a:lnSpc>
              <a:spcBef>
                <a:spcPts val="0"/>
              </a:spcBef>
              <a:spcAft>
                <a:spcPts val="0"/>
              </a:spcAft>
              <a:buClr>
                <a:srgbClr val="000000"/>
              </a:buClr>
              <a:buSzPts val="800"/>
              <a:buFont typeface="Arial"/>
              <a:buNone/>
            </a:pPr>
            <a:r>
              <a:rPr b="1" i="0" lang="en-US" sz="800" u="none" cap="none" strike="noStrike">
                <a:solidFill>
                  <a:schemeClr val="lt1"/>
                </a:solidFill>
                <a:latin typeface="Montserrat Medium"/>
                <a:ea typeface="Montserrat Medium"/>
                <a:cs typeface="Montserrat Medium"/>
                <a:sym typeface="Montserrat Medium"/>
              </a:rPr>
              <a:t>Career</a:t>
            </a:r>
            <a:endParaRPr b="0" i="0" sz="1400" u="none" cap="none" strike="noStrike">
              <a:solidFill>
                <a:srgbClr val="000000"/>
              </a:solidFill>
              <a:latin typeface="Arial"/>
              <a:ea typeface="Arial"/>
              <a:cs typeface="Arial"/>
              <a:sym typeface="Arial"/>
            </a:endParaRPr>
          </a:p>
          <a:p>
            <a:pPr indent="0" lvl="0" marL="0" marR="0" rtl="0" algn="ctr">
              <a:lnSpc>
                <a:spcPct val="114000"/>
              </a:lnSpc>
              <a:spcBef>
                <a:spcPts val="0"/>
              </a:spcBef>
              <a:spcAft>
                <a:spcPts val="0"/>
              </a:spcAft>
              <a:buClr>
                <a:srgbClr val="000000"/>
              </a:buClr>
              <a:buSzPts val="800"/>
              <a:buFont typeface="Arial"/>
              <a:buNone/>
            </a:pPr>
            <a:r>
              <a:rPr b="1" i="0" lang="en-US" sz="800" u="none" cap="none" strike="noStrike">
                <a:solidFill>
                  <a:schemeClr val="lt1"/>
                </a:solidFill>
                <a:latin typeface="Montserrat Medium"/>
                <a:ea typeface="Montserrat Medium"/>
                <a:cs typeface="Montserrat Medium"/>
                <a:sym typeface="Montserrat Medium"/>
              </a:rPr>
              <a:t>Ready </a:t>
            </a:r>
            <a:endParaRPr b="0" i="0" sz="1400" u="none" cap="none" strike="noStrike">
              <a:solidFill>
                <a:srgbClr val="000000"/>
              </a:solidFill>
              <a:latin typeface="Arial"/>
              <a:ea typeface="Arial"/>
              <a:cs typeface="Arial"/>
              <a:sym typeface="Arial"/>
            </a:endParaRPr>
          </a:p>
          <a:p>
            <a:pPr indent="0" lvl="0" marL="0" marR="0" rtl="0" algn="ctr">
              <a:lnSpc>
                <a:spcPct val="114000"/>
              </a:lnSpc>
              <a:spcBef>
                <a:spcPts val="0"/>
              </a:spcBef>
              <a:spcAft>
                <a:spcPts val="0"/>
              </a:spcAft>
              <a:buClr>
                <a:srgbClr val="000000"/>
              </a:buClr>
              <a:buSzPts val="800"/>
              <a:buFont typeface="Arial"/>
              <a:buNone/>
            </a:pPr>
            <a:r>
              <a:rPr b="1" i="0" lang="en-US" sz="800" u="none" cap="none" strike="noStrike">
                <a:solidFill>
                  <a:schemeClr val="lt1"/>
                </a:solidFill>
                <a:latin typeface="Montserrat Medium"/>
                <a:ea typeface="Montserrat Medium"/>
                <a:cs typeface="Montserrat Medium"/>
                <a:sym typeface="Montserrat Medium"/>
              </a:rPr>
              <a:t>Practices</a:t>
            </a:r>
            <a:r>
              <a:rPr b="1" i="0" lang="en-US" sz="8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75">
                                            <p:txEl>
                                              <p:pRg end="0" st="0"/>
                                            </p:txEl>
                                          </p:spTgt>
                                        </p:tgtEl>
                                        <p:attrNameLst>
                                          <p:attrName>style.visibility</p:attrName>
                                        </p:attrNameLst>
                                      </p:cBhvr>
                                      <p:to>
                                        <p:strVal val="visible"/>
                                      </p:to>
                                    </p:set>
                                    <p:anim calcmode="lin" valueType="num">
                                      <p:cBhvr additive="base">
                                        <p:cTn dur="750"/>
                                        <p:tgtEl>
                                          <p:spTgt spid="475">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75">
                                            <p:txEl>
                                              <p:pRg end="1" st="1"/>
                                            </p:txEl>
                                          </p:spTgt>
                                        </p:tgtEl>
                                        <p:attrNameLst>
                                          <p:attrName>style.visibility</p:attrName>
                                        </p:attrNameLst>
                                      </p:cBhvr>
                                      <p:to>
                                        <p:strVal val="visible"/>
                                      </p:to>
                                    </p:set>
                                    <p:anim calcmode="lin" valueType="num">
                                      <p:cBhvr additive="base">
                                        <p:cTn dur="750"/>
                                        <p:tgtEl>
                                          <p:spTgt spid="475">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75">
                                            <p:txEl>
                                              <p:pRg end="2" st="2"/>
                                            </p:txEl>
                                          </p:spTgt>
                                        </p:tgtEl>
                                        <p:attrNameLst>
                                          <p:attrName>style.visibility</p:attrName>
                                        </p:attrNameLst>
                                      </p:cBhvr>
                                      <p:to>
                                        <p:strVal val="visible"/>
                                      </p:to>
                                    </p:set>
                                    <p:anim calcmode="lin" valueType="num">
                                      <p:cBhvr additive="base">
                                        <p:cTn dur="750"/>
                                        <p:tgtEl>
                                          <p:spTgt spid="475">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g31816b5a2fb_0_0"/>
          <p:cNvSpPr txBox="1"/>
          <p:nvPr>
            <p:ph type="title"/>
          </p:nvPr>
        </p:nvSpPr>
        <p:spPr>
          <a:xfrm>
            <a:off x="1498426" y="468254"/>
            <a:ext cx="9195000" cy="762000"/>
          </a:xfrm>
          <a:prstGeom prst="rect">
            <a:avLst/>
          </a:prstGeom>
          <a:noFill/>
          <a:ln>
            <a:noFill/>
          </a:ln>
        </p:spPr>
        <p:txBody>
          <a:bodyPr anchorCtr="0" anchor="ctr" bIns="0" lIns="0" spcFirstLastPara="1" rIns="0" wrap="square" tIns="91425">
            <a:normAutofit/>
          </a:bodyPr>
          <a:lstStyle/>
          <a:p>
            <a:pPr indent="0" lvl="0" marL="0" rtl="0" algn="ctr">
              <a:lnSpc>
                <a:spcPct val="90000"/>
              </a:lnSpc>
              <a:spcBef>
                <a:spcPts val="0"/>
              </a:spcBef>
              <a:spcAft>
                <a:spcPts val="0"/>
              </a:spcAft>
              <a:buSzPts val="2800"/>
              <a:buNone/>
            </a:pPr>
            <a:r>
              <a:rPr b="1" lang="en-US"/>
              <a:t>Cluster </a:t>
            </a:r>
            <a:r>
              <a:rPr b="1" lang="en-US">
                <a:extLst>
                  <a:ext uri="http://customooxmlschemas.google.com/">
                    <go:slidesCustomData xmlns:go="http://customooxmlschemas.google.com/" textRoundtripDataId="0"/>
                  </a:ext>
                </a:extLst>
              </a:rPr>
              <a:t>Groupings</a:t>
            </a:r>
            <a:endParaRPr b="1"/>
          </a:p>
        </p:txBody>
      </p:sp>
      <p:sp>
        <p:nvSpPr>
          <p:cNvPr id="484" name="Google Shape;484;g31816b5a2fb_0_0"/>
          <p:cNvSpPr txBox="1"/>
          <p:nvPr>
            <p:ph idx="1" type="body"/>
          </p:nvPr>
        </p:nvSpPr>
        <p:spPr>
          <a:xfrm>
            <a:off x="2717625" y="1853100"/>
            <a:ext cx="8590200" cy="2130300"/>
          </a:xfrm>
          <a:prstGeom prst="rect">
            <a:avLst/>
          </a:prstGeom>
          <a:noFill/>
          <a:ln>
            <a:noFill/>
          </a:ln>
        </p:spPr>
        <p:txBody>
          <a:bodyPr anchorCtr="0" anchor="t" bIns="50675" lIns="101375" spcFirstLastPara="1" rIns="101375" wrap="square" tIns="50675">
            <a:normAutofit/>
          </a:bodyPr>
          <a:lstStyle/>
          <a:p>
            <a:pPr indent="-415384" lvl="0" marL="506910" rtl="0" algn="l">
              <a:lnSpc>
                <a:spcPct val="100000"/>
              </a:lnSpc>
              <a:spcBef>
                <a:spcPts val="1109"/>
              </a:spcBef>
              <a:spcAft>
                <a:spcPts val="0"/>
              </a:spcAft>
              <a:buClr>
                <a:srgbClr val="E0682C"/>
              </a:buClr>
              <a:buSzPts val="2550"/>
              <a:buChar char="★"/>
            </a:pPr>
            <a:r>
              <a:rPr b="1" lang="en-US" sz="3215">
                <a:solidFill>
                  <a:srgbClr val="E0682C"/>
                </a:solidFill>
                <a:latin typeface="Montserrat"/>
                <a:ea typeface="Montserrat"/>
                <a:cs typeface="Montserrat"/>
                <a:sym typeface="Montserrat"/>
              </a:rPr>
              <a:t>Building &amp; Moving</a:t>
            </a:r>
            <a:endParaRPr b="1" sz="3215">
              <a:solidFill>
                <a:srgbClr val="E0682C"/>
              </a:solidFill>
              <a:latin typeface="Montserrat"/>
              <a:ea typeface="Montserrat"/>
              <a:cs typeface="Montserrat"/>
              <a:sym typeface="Montserrat"/>
            </a:endParaRPr>
          </a:p>
          <a:p>
            <a:pPr indent="-415384" lvl="0" marL="506910" rtl="0" algn="l">
              <a:lnSpc>
                <a:spcPct val="100000"/>
              </a:lnSpc>
              <a:spcBef>
                <a:spcPts val="1109"/>
              </a:spcBef>
              <a:spcAft>
                <a:spcPts val="0"/>
              </a:spcAft>
              <a:buClr>
                <a:srgbClr val="00879D"/>
              </a:buClr>
              <a:buSzPts val="2550"/>
              <a:buChar char="★"/>
            </a:pPr>
            <a:r>
              <a:rPr b="1" lang="en-US" sz="3215">
                <a:solidFill>
                  <a:srgbClr val="00879D"/>
                </a:solidFill>
                <a:latin typeface="Montserrat"/>
                <a:ea typeface="Montserrat"/>
                <a:cs typeface="Montserrat"/>
                <a:sym typeface="Montserrat"/>
              </a:rPr>
              <a:t>Caring for Communities</a:t>
            </a:r>
            <a:endParaRPr b="1" sz="3215">
              <a:solidFill>
                <a:srgbClr val="00879D"/>
              </a:solidFill>
              <a:latin typeface="Montserrat"/>
              <a:ea typeface="Montserrat"/>
              <a:cs typeface="Montserrat"/>
              <a:sym typeface="Montserrat"/>
            </a:endParaRPr>
          </a:p>
          <a:p>
            <a:pPr indent="-415384" lvl="0" marL="506910" rtl="0" algn="l">
              <a:lnSpc>
                <a:spcPct val="100000"/>
              </a:lnSpc>
              <a:spcBef>
                <a:spcPts val="1109"/>
              </a:spcBef>
              <a:spcAft>
                <a:spcPts val="1109"/>
              </a:spcAft>
              <a:buClr>
                <a:srgbClr val="7E4098"/>
              </a:buClr>
              <a:buSzPts val="2550"/>
              <a:buChar char="★"/>
            </a:pPr>
            <a:r>
              <a:rPr b="1" lang="en-US" sz="3215">
                <a:solidFill>
                  <a:srgbClr val="7E4098"/>
                </a:solidFill>
                <a:latin typeface="Montserrat"/>
                <a:ea typeface="Montserrat"/>
                <a:cs typeface="Montserrat"/>
                <a:sym typeface="Montserrat"/>
              </a:rPr>
              <a:t>Connecting &amp; Supporting Success</a:t>
            </a:r>
            <a:endParaRPr b="1" sz="3215">
              <a:solidFill>
                <a:srgbClr val="7E4098"/>
              </a:solidFill>
              <a:latin typeface="Montserrat"/>
              <a:ea typeface="Montserrat"/>
              <a:cs typeface="Montserrat"/>
              <a:sym typeface="Montserrat"/>
            </a:endParaRPr>
          </a:p>
        </p:txBody>
      </p:sp>
      <p:sp>
        <p:nvSpPr>
          <p:cNvPr id="485" name="Google Shape;485;g31816b5a2fb_0_0"/>
          <p:cNvSpPr txBox="1"/>
          <p:nvPr>
            <p:ph idx="2" type="body"/>
          </p:nvPr>
        </p:nvSpPr>
        <p:spPr>
          <a:xfrm>
            <a:off x="2717625" y="3732475"/>
            <a:ext cx="6268500" cy="2071200"/>
          </a:xfrm>
          <a:prstGeom prst="rect">
            <a:avLst/>
          </a:prstGeom>
          <a:noFill/>
          <a:ln>
            <a:noFill/>
          </a:ln>
        </p:spPr>
        <p:txBody>
          <a:bodyPr anchorCtr="0" anchor="t" bIns="50675" lIns="101375" spcFirstLastPara="1" rIns="101375" wrap="square" tIns="50675">
            <a:normAutofit/>
          </a:bodyPr>
          <a:lstStyle/>
          <a:p>
            <a:pPr indent="-415384" lvl="0" marL="506910" rtl="0" algn="l">
              <a:lnSpc>
                <a:spcPct val="100000"/>
              </a:lnSpc>
              <a:spcBef>
                <a:spcPts val="1109"/>
              </a:spcBef>
              <a:spcAft>
                <a:spcPts val="0"/>
              </a:spcAft>
              <a:buClr>
                <a:srgbClr val="CF589A"/>
              </a:buClr>
              <a:buSzPts val="2550"/>
              <a:buChar char="★"/>
            </a:pPr>
            <a:r>
              <a:rPr b="1" lang="en-US" sz="3215">
                <a:solidFill>
                  <a:srgbClr val="CF589A"/>
                </a:solidFill>
                <a:latin typeface="Montserrat"/>
                <a:ea typeface="Montserrat"/>
                <a:cs typeface="Montserrat"/>
                <a:sym typeface="Montserrat"/>
              </a:rPr>
              <a:t>Creating &amp; Experiencing</a:t>
            </a:r>
            <a:endParaRPr b="1" sz="3215">
              <a:solidFill>
                <a:srgbClr val="CF589A"/>
              </a:solidFill>
              <a:latin typeface="Montserrat"/>
              <a:ea typeface="Montserrat"/>
              <a:cs typeface="Montserrat"/>
              <a:sym typeface="Montserrat"/>
            </a:endParaRPr>
          </a:p>
          <a:p>
            <a:pPr indent="-415384" lvl="0" marL="506910" rtl="0" algn="l">
              <a:lnSpc>
                <a:spcPct val="100000"/>
              </a:lnSpc>
              <a:spcBef>
                <a:spcPts val="1109"/>
              </a:spcBef>
              <a:spcAft>
                <a:spcPts val="0"/>
              </a:spcAft>
              <a:buClr>
                <a:schemeClr val="accent6"/>
              </a:buClr>
              <a:buSzPts val="2550"/>
              <a:buChar char="★"/>
            </a:pPr>
            <a:r>
              <a:rPr b="1" lang="en-US" sz="3215">
                <a:solidFill>
                  <a:schemeClr val="accent6"/>
                </a:solidFill>
                <a:latin typeface="Montserrat"/>
                <a:ea typeface="Montserrat"/>
                <a:cs typeface="Montserrat"/>
                <a:sym typeface="Montserrat"/>
              </a:rPr>
              <a:t>Cultivating Resources</a:t>
            </a:r>
            <a:endParaRPr b="1" sz="3215">
              <a:solidFill>
                <a:schemeClr val="accent6"/>
              </a:solidFill>
              <a:latin typeface="Montserrat"/>
              <a:ea typeface="Montserrat"/>
              <a:cs typeface="Montserrat"/>
              <a:sym typeface="Montserrat"/>
            </a:endParaRPr>
          </a:p>
          <a:p>
            <a:pPr indent="-415384" lvl="0" marL="506910" rtl="0" algn="l">
              <a:lnSpc>
                <a:spcPct val="100000"/>
              </a:lnSpc>
              <a:spcBef>
                <a:spcPts val="1109"/>
              </a:spcBef>
              <a:spcAft>
                <a:spcPts val="1109"/>
              </a:spcAft>
              <a:buClr>
                <a:srgbClr val="EBA525"/>
              </a:buClr>
              <a:buSzPts val="2550"/>
              <a:buChar char="★"/>
            </a:pPr>
            <a:r>
              <a:rPr b="1" lang="en-US" sz="3215">
                <a:solidFill>
                  <a:srgbClr val="EBA525"/>
                </a:solidFill>
                <a:latin typeface="Montserrat"/>
                <a:ea typeface="Montserrat"/>
                <a:cs typeface="Montserrat"/>
                <a:sym typeface="Montserrat"/>
              </a:rPr>
              <a:t>Investing in the Future</a:t>
            </a:r>
            <a:endParaRPr b="1" sz="3215">
              <a:solidFill>
                <a:srgbClr val="EBA525"/>
              </a:solidFill>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21"/>
          <p:cNvSpPr/>
          <p:nvPr/>
        </p:nvSpPr>
        <p:spPr>
          <a:xfrm>
            <a:off x="0" y="519350"/>
            <a:ext cx="6322800" cy="635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91" name="Google Shape;491;p21"/>
          <p:cNvSpPr txBox="1"/>
          <p:nvPr>
            <p:ph type="title"/>
          </p:nvPr>
        </p:nvSpPr>
        <p:spPr>
          <a:xfrm>
            <a:off x="-780318" y="439058"/>
            <a:ext cx="9195000" cy="762000"/>
          </a:xfrm>
          <a:prstGeom prst="rect">
            <a:avLst/>
          </a:prstGeom>
          <a:noFill/>
          <a:ln>
            <a:noFill/>
          </a:ln>
        </p:spPr>
        <p:txBody>
          <a:bodyPr anchorCtr="0" anchor="ctr" bIns="0" lIns="0" spcFirstLastPara="1" rIns="0" wrap="square" tIns="91425">
            <a:normAutofit/>
          </a:bodyPr>
          <a:lstStyle/>
          <a:p>
            <a:pPr indent="0" lvl="0" marL="0" rtl="0" algn="ctr">
              <a:lnSpc>
                <a:spcPct val="90000"/>
              </a:lnSpc>
              <a:spcBef>
                <a:spcPts val="0"/>
              </a:spcBef>
              <a:spcAft>
                <a:spcPts val="0"/>
              </a:spcAft>
              <a:buClr>
                <a:schemeClr val="lt1"/>
              </a:buClr>
              <a:buSzPts val="2800"/>
              <a:buFont typeface="Montserrat"/>
              <a:buNone/>
            </a:pPr>
            <a:r>
              <a:rPr b="1" lang="en-US"/>
              <a:t>Layer: Career Clusters</a:t>
            </a:r>
            <a:endParaRPr/>
          </a:p>
        </p:txBody>
      </p:sp>
      <p:sp>
        <p:nvSpPr>
          <p:cNvPr id="492" name="Google Shape;492;p21"/>
          <p:cNvSpPr txBox="1"/>
          <p:nvPr>
            <p:ph idx="1" type="body"/>
          </p:nvPr>
        </p:nvSpPr>
        <p:spPr>
          <a:xfrm>
            <a:off x="317100" y="1447800"/>
            <a:ext cx="4980300" cy="5181300"/>
          </a:xfrm>
          <a:prstGeom prst="rect">
            <a:avLst/>
          </a:prstGeom>
          <a:noFill/>
          <a:ln>
            <a:noFill/>
          </a:ln>
        </p:spPr>
        <p:txBody>
          <a:bodyPr anchorCtr="0" anchor="t" bIns="45700" lIns="91425" spcFirstLastPara="1" rIns="91425" wrap="square" tIns="45700">
            <a:normAutofit lnSpcReduction="20000"/>
          </a:bodyPr>
          <a:lstStyle/>
          <a:p>
            <a:pPr indent="-342900" lvl="0" marL="457200" rtl="0" algn="l">
              <a:lnSpc>
                <a:spcPct val="115000"/>
              </a:lnSpc>
              <a:spcBef>
                <a:spcPts val="1000"/>
              </a:spcBef>
              <a:spcAft>
                <a:spcPts val="0"/>
              </a:spcAft>
              <a:buSzPts val="1800"/>
              <a:buChar char="•"/>
            </a:pPr>
            <a:r>
              <a:rPr lang="en-US"/>
              <a:t>Industry sectors as defined by groupings from Standard Occupational Classification (SOC) and North American Industry Classification System (NAICS) codes</a:t>
            </a:r>
            <a:endParaRPr/>
          </a:p>
          <a:p>
            <a:pPr indent="0" lvl="0" marL="457200" rtl="0" algn="l">
              <a:lnSpc>
                <a:spcPct val="115000"/>
              </a:lnSpc>
              <a:spcBef>
                <a:spcPts val="1000"/>
              </a:spcBef>
              <a:spcAft>
                <a:spcPts val="0"/>
              </a:spcAft>
              <a:buNone/>
            </a:pPr>
            <a:r>
              <a:t/>
            </a:r>
            <a:endParaRPr sz="1500"/>
          </a:p>
          <a:p>
            <a:pPr indent="-342900" lvl="0" marL="457200" rtl="0" algn="l">
              <a:lnSpc>
                <a:spcPct val="115000"/>
              </a:lnSpc>
              <a:spcBef>
                <a:spcPts val="1000"/>
              </a:spcBef>
              <a:spcAft>
                <a:spcPts val="0"/>
              </a:spcAft>
              <a:buSzPts val="1800"/>
              <a:buChar char="•"/>
            </a:pPr>
            <a:r>
              <a:rPr lang="en-US"/>
              <a:t>States have historically used this as a foundation for CTE program of study design</a:t>
            </a:r>
            <a:endParaRPr/>
          </a:p>
          <a:p>
            <a:pPr indent="0" lvl="0" marL="457200" rtl="0" algn="l">
              <a:lnSpc>
                <a:spcPct val="115000"/>
              </a:lnSpc>
              <a:spcBef>
                <a:spcPts val="1000"/>
              </a:spcBef>
              <a:spcAft>
                <a:spcPts val="0"/>
              </a:spcAft>
              <a:buNone/>
            </a:pPr>
            <a:r>
              <a:t/>
            </a:r>
            <a:endParaRPr/>
          </a:p>
        </p:txBody>
      </p:sp>
      <p:sp>
        <p:nvSpPr>
          <p:cNvPr id="493" name="Google Shape;493;p21"/>
          <p:cNvSpPr/>
          <p:nvPr/>
        </p:nvSpPr>
        <p:spPr>
          <a:xfrm>
            <a:off x="0" y="5943600"/>
            <a:ext cx="12192000" cy="914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94" name="Google Shape;494;p21" title="10.png"/>
          <p:cNvPicPr preferRelativeResize="0"/>
          <p:nvPr/>
        </p:nvPicPr>
        <p:blipFill rotWithShape="1">
          <a:blip r:embed="rId3">
            <a:alphaModFix/>
          </a:blip>
          <a:srcRect b="0" l="0" r="0" t="0"/>
          <a:stretch/>
        </p:blipFill>
        <p:spPr>
          <a:xfrm>
            <a:off x="4982127" y="-543144"/>
            <a:ext cx="7849288" cy="7849288"/>
          </a:xfrm>
          <a:prstGeom prst="rect">
            <a:avLst/>
          </a:prstGeom>
          <a:noFill/>
          <a:ln>
            <a:noFill/>
          </a:ln>
        </p:spPr>
      </p:pic>
      <p:cxnSp>
        <p:nvCxnSpPr>
          <p:cNvPr id="495" name="Google Shape;495;p21"/>
          <p:cNvCxnSpPr/>
          <p:nvPr/>
        </p:nvCxnSpPr>
        <p:spPr>
          <a:xfrm>
            <a:off x="4803222" y="3528391"/>
            <a:ext cx="2915576" cy="0"/>
          </a:xfrm>
          <a:prstGeom prst="straightConnector1">
            <a:avLst/>
          </a:prstGeom>
          <a:noFill/>
          <a:ln cap="flat" cmpd="sng" w="57150">
            <a:solidFill>
              <a:schemeClr val="dk1"/>
            </a:solidFill>
            <a:prstDash val="solid"/>
            <a:round/>
            <a:headEnd len="sm" w="sm" type="none"/>
            <a:tailEnd len="med" w="med" type="triangle"/>
          </a:ln>
        </p:spPr>
      </p:cxnSp>
      <p:sp>
        <p:nvSpPr>
          <p:cNvPr id="496" name="Google Shape;496;p21"/>
          <p:cNvSpPr/>
          <p:nvPr/>
        </p:nvSpPr>
        <p:spPr>
          <a:xfrm>
            <a:off x="8521382" y="3028983"/>
            <a:ext cx="713423" cy="704817"/>
          </a:xfrm>
          <a:prstGeom prst="ellipse">
            <a:avLst/>
          </a:prstGeom>
          <a:solidFill>
            <a:schemeClr val="dk2"/>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14000"/>
              </a:lnSpc>
              <a:spcBef>
                <a:spcPts val="0"/>
              </a:spcBef>
              <a:spcAft>
                <a:spcPts val="0"/>
              </a:spcAft>
              <a:buClr>
                <a:srgbClr val="000000"/>
              </a:buClr>
              <a:buSzPts val="500"/>
              <a:buFont typeface="Arial"/>
              <a:buNone/>
            </a:pPr>
            <a:r>
              <a:t/>
            </a:r>
            <a:endParaRPr b="1" i="0" sz="500" u="none" cap="none" strike="noStrike">
              <a:solidFill>
                <a:schemeClr val="lt1"/>
              </a:solidFill>
              <a:latin typeface="Arial"/>
              <a:ea typeface="Arial"/>
              <a:cs typeface="Arial"/>
              <a:sym typeface="Arial"/>
            </a:endParaRPr>
          </a:p>
        </p:txBody>
      </p:sp>
      <p:sp>
        <p:nvSpPr>
          <p:cNvPr id="497" name="Google Shape;497;p21"/>
          <p:cNvSpPr txBox="1"/>
          <p:nvPr/>
        </p:nvSpPr>
        <p:spPr>
          <a:xfrm>
            <a:off x="8522058" y="3129719"/>
            <a:ext cx="712200" cy="496200"/>
          </a:xfrm>
          <a:prstGeom prst="rect">
            <a:avLst/>
          </a:prstGeom>
          <a:noFill/>
          <a:ln>
            <a:noFill/>
          </a:ln>
        </p:spPr>
        <p:txBody>
          <a:bodyPr anchorCtr="0" anchor="t" bIns="45700" lIns="91425" spcFirstLastPara="1" rIns="91425" wrap="square" tIns="45700">
            <a:spAutoFit/>
          </a:bodyPr>
          <a:lstStyle/>
          <a:p>
            <a:pPr indent="0" lvl="0" marL="0" marR="0" rtl="0" algn="ctr">
              <a:lnSpc>
                <a:spcPct val="114000"/>
              </a:lnSpc>
              <a:spcBef>
                <a:spcPts val="0"/>
              </a:spcBef>
              <a:spcAft>
                <a:spcPts val="0"/>
              </a:spcAft>
              <a:buClr>
                <a:srgbClr val="000000"/>
              </a:buClr>
              <a:buSzPts val="800"/>
              <a:buFont typeface="Arial"/>
              <a:buNone/>
            </a:pPr>
            <a:r>
              <a:rPr b="1" i="0" lang="en-US" sz="800" u="none" cap="none" strike="noStrike">
                <a:solidFill>
                  <a:schemeClr val="lt1"/>
                </a:solidFill>
                <a:latin typeface="Montserrat Medium"/>
                <a:ea typeface="Montserrat Medium"/>
                <a:cs typeface="Montserrat Medium"/>
                <a:sym typeface="Montserrat Medium"/>
              </a:rPr>
              <a:t>Career</a:t>
            </a:r>
            <a:endParaRPr b="0" i="0" sz="1400" u="none" cap="none" strike="noStrike">
              <a:solidFill>
                <a:srgbClr val="000000"/>
              </a:solidFill>
              <a:latin typeface="Arial"/>
              <a:ea typeface="Arial"/>
              <a:cs typeface="Arial"/>
              <a:sym typeface="Arial"/>
            </a:endParaRPr>
          </a:p>
          <a:p>
            <a:pPr indent="0" lvl="0" marL="0" marR="0" rtl="0" algn="ctr">
              <a:lnSpc>
                <a:spcPct val="114000"/>
              </a:lnSpc>
              <a:spcBef>
                <a:spcPts val="0"/>
              </a:spcBef>
              <a:spcAft>
                <a:spcPts val="0"/>
              </a:spcAft>
              <a:buClr>
                <a:srgbClr val="000000"/>
              </a:buClr>
              <a:buSzPts val="800"/>
              <a:buFont typeface="Arial"/>
              <a:buNone/>
            </a:pPr>
            <a:r>
              <a:rPr b="1" i="0" lang="en-US" sz="800" u="none" cap="none" strike="noStrike">
                <a:solidFill>
                  <a:schemeClr val="lt1"/>
                </a:solidFill>
                <a:latin typeface="Montserrat Medium"/>
                <a:ea typeface="Montserrat Medium"/>
                <a:cs typeface="Montserrat Medium"/>
                <a:sym typeface="Montserrat Medium"/>
              </a:rPr>
              <a:t>Ready </a:t>
            </a:r>
            <a:endParaRPr b="0" i="0" sz="1400" u="none" cap="none" strike="noStrike">
              <a:solidFill>
                <a:srgbClr val="000000"/>
              </a:solidFill>
              <a:latin typeface="Arial"/>
              <a:ea typeface="Arial"/>
              <a:cs typeface="Arial"/>
              <a:sym typeface="Arial"/>
            </a:endParaRPr>
          </a:p>
          <a:p>
            <a:pPr indent="0" lvl="0" marL="0" marR="0" rtl="0" algn="ctr">
              <a:lnSpc>
                <a:spcPct val="114000"/>
              </a:lnSpc>
              <a:spcBef>
                <a:spcPts val="0"/>
              </a:spcBef>
              <a:spcAft>
                <a:spcPts val="0"/>
              </a:spcAft>
              <a:buClr>
                <a:srgbClr val="000000"/>
              </a:buClr>
              <a:buSzPts val="800"/>
              <a:buFont typeface="Arial"/>
              <a:buNone/>
            </a:pPr>
            <a:r>
              <a:rPr b="1" i="0" lang="en-US" sz="800" u="none" cap="none" strike="noStrike">
                <a:solidFill>
                  <a:schemeClr val="lt1"/>
                </a:solidFill>
                <a:latin typeface="Montserrat Medium"/>
                <a:ea typeface="Montserrat Medium"/>
                <a:cs typeface="Montserrat Medium"/>
                <a:sym typeface="Montserrat Medium"/>
              </a:rPr>
              <a:t>Practices</a:t>
            </a:r>
            <a:r>
              <a:rPr b="1" i="0" lang="en-US" sz="8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92">
                                            <p:txEl>
                                              <p:pRg end="0" st="0"/>
                                            </p:txEl>
                                          </p:spTgt>
                                        </p:tgtEl>
                                        <p:attrNameLst>
                                          <p:attrName>style.visibility</p:attrName>
                                        </p:attrNameLst>
                                      </p:cBhvr>
                                      <p:to>
                                        <p:strVal val="visible"/>
                                      </p:to>
                                    </p:set>
                                    <p:anim calcmode="lin" valueType="num">
                                      <p:cBhvr additive="base">
                                        <p:cTn dur="500"/>
                                        <p:tgtEl>
                                          <p:spTgt spid="492">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92">
                                            <p:txEl>
                                              <p:pRg end="1" st="1"/>
                                            </p:txEl>
                                          </p:spTgt>
                                        </p:tgtEl>
                                        <p:attrNameLst>
                                          <p:attrName>style.visibility</p:attrName>
                                        </p:attrNameLst>
                                      </p:cBhvr>
                                      <p:to>
                                        <p:strVal val="visible"/>
                                      </p:to>
                                    </p:set>
                                    <p:anim calcmode="lin" valueType="num">
                                      <p:cBhvr additive="base">
                                        <p:cTn dur="500"/>
                                        <p:tgtEl>
                                          <p:spTgt spid="492">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92">
                                            <p:txEl>
                                              <p:pRg end="2" st="2"/>
                                            </p:txEl>
                                          </p:spTgt>
                                        </p:tgtEl>
                                        <p:attrNameLst>
                                          <p:attrName>style.visibility</p:attrName>
                                        </p:attrNameLst>
                                      </p:cBhvr>
                                      <p:to>
                                        <p:strVal val="visible"/>
                                      </p:to>
                                    </p:set>
                                    <p:anim calcmode="lin" valueType="num">
                                      <p:cBhvr additive="base">
                                        <p:cTn dur="500"/>
                                        <p:tgtEl>
                                          <p:spTgt spid="492">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92">
                                            <p:txEl>
                                              <p:pRg end="3" st="3"/>
                                            </p:txEl>
                                          </p:spTgt>
                                        </p:tgtEl>
                                        <p:attrNameLst>
                                          <p:attrName>style.visibility</p:attrName>
                                        </p:attrNameLst>
                                      </p:cBhvr>
                                      <p:to>
                                        <p:strVal val="visible"/>
                                      </p:to>
                                    </p:set>
                                    <p:anim calcmode="lin" valueType="num">
                                      <p:cBhvr additive="base">
                                        <p:cTn dur="500"/>
                                        <p:tgtEl>
                                          <p:spTgt spid="492">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g31a9519d0ec_0_247"/>
          <p:cNvSpPr/>
          <p:nvPr/>
        </p:nvSpPr>
        <p:spPr>
          <a:xfrm>
            <a:off x="0" y="5943600"/>
            <a:ext cx="12192000" cy="914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79" name="Google Shape;279;g31a9519d0ec_0_247"/>
          <p:cNvSpPr txBox="1"/>
          <p:nvPr>
            <p:ph type="title"/>
          </p:nvPr>
        </p:nvSpPr>
        <p:spPr>
          <a:xfrm>
            <a:off x="1498500" y="468134"/>
            <a:ext cx="9195000" cy="762000"/>
          </a:xfrm>
          <a:prstGeom prst="rect">
            <a:avLst/>
          </a:prstGeom>
          <a:noFill/>
          <a:ln>
            <a:noFill/>
          </a:ln>
        </p:spPr>
        <p:txBody>
          <a:bodyPr anchorCtr="0" anchor="ctr" bIns="0" lIns="0" spcFirstLastPara="1" rIns="0" wrap="square" tIns="91425">
            <a:normAutofit fontScale="90000"/>
          </a:bodyPr>
          <a:lstStyle/>
          <a:p>
            <a:pPr indent="0" lvl="0" marL="0" rtl="0" algn="ctr">
              <a:lnSpc>
                <a:spcPct val="90000"/>
              </a:lnSpc>
              <a:spcBef>
                <a:spcPts val="0"/>
              </a:spcBef>
              <a:spcAft>
                <a:spcPts val="0"/>
              </a:spcAft>
              <a:buClr>
                <a:schemeClr val="lt1"/>
              </a:buClr>
              <a:buSzPct val="111111"/>
              <a:buFont typeface="Montserrat"/>
              <a:buNone/>
            </a:pPr>
            <a:r>
              <a:rPr b="1" lang="en-US"/>
              <a:t>Slide Deck Purpose </a:t>
            </a:r>
            <a:r>
              <a:rPr b="1" i="1" lang="en-US"/>
              <a:t>(can be removed after reading)</a:t>
            </a:r>
            <a:r>
              <a:rPr b="1" lang="en-US"/>
              <a:t>  </a:t>
            </a:r>
            <a:endParaRPr/>
          </a:p>
        </p:txBody>
      </p:sp>
      <p:sp>
        <p:nvSpPr>
          <p:cNvPr id="280" name="Google Shape;280;g31a9519d0ec_0_247"/>
          <p:cNvSpPr txBox="1"/>
          <p:nvPr>
            <p:ph idx="1" type="body"/>
          </p:nvPr>
        </p:nvSpPr>
        <p:spPr>
          <a:xfrm>
            <a:off x="1851371" y="1614533"/>
            <a:ext cx="8489258" cy="5012603"/>
          </a:xfrm>
          <a:prstGeom prst="rect">
            <a:avLst/>
          </a:prstGeom>
          <a:noFill/>
          <a:ln>
            <a:noFill/>
          </a:ln>
        </p:spPr>
        <p:txBody>
          <a:bodyPr anchorCtr="0" anchor="t" bIns="45700" lIns="91425" spcFirstLastPara="1" rIns="91425" wrap="square" tIns="45700">
            <a:normAutofit/>
          </a:bodyPr>
          <a:lstStyle/>
          <a:p>
            <a:pPr indent="-342900" lvl="0" marL="457200" rtl="0" algn="l">
              <a:lnSpc>
                <a:spcPct val="124000"/>
              </a:lnSpc>
              <a:spcBef>
                <a:spcPts val="1000"/>
              </a:spcBef>
              <a:spcAft>
                <a:spcPts val="0"/>
              </a:spcAft>
              <a:buClr>
                <a:schemeClr val="dk1"/>
              </a:buClr>
              <a:buSzPts val="1800"/>
              <a:buChar char="•"/>
            </a:pPr>
            <a:r>
              <a:rPr lang="en-US">
                <a:solidFill>
                  <a:schemeClr val="dk1"/>
                </a:solidFill>
              </a:rPr>
              <a:t>This slide deck is intended to provide a general background about the newly modernized National Career Clusters Framework</a:t>
            </a:r>
            <a:endParaRPr/>
          </a:p>
          <a:p>
            <a:pPr indent="-342900" lvl="0" marL="457200" rtl="0" algn="l">
              <a:lnSpc>
                <a:spcPct val="124000"/>
              </a:lnSpc>
              <a:spcBef>
                <a:spcPts val="0"/>
              </a:spcBef>
              <a:spcAft>
                <a:spcPts val="0"/>
              </a:spcAft>
              <a:buClr>
                <a:schemeClr val="dk1"/>
              </a:buClr>
              <a:buSzPts val="1800"/>
              <a:buChar char="•"/>
            </a:pPr>
            <a:r>
              <a:rPr lang="en-US">
                <a:solidFill>
                  <a:schemeClr val="dk1"/>
                </a:solidFill>
              </a:rPr>
              <a:t>This slide deck is created by and the intellectual property of Advance CTE, the steward of the Framework</a:t>
            </a:r>
            <a:endParaRPr/>
          </a:p>
          <a:p>
            <a:pPr indent="-342900" lvl="0" marL="457200" rtl="0" algn="l">
              <a:lnSpc>
                <a:spcPct val="124000"/>
              </a:lnSpc>
              <a:spcBef>
                <a:spcPts val="0"/>
              </a:spcBef>
              <a:spcAft>
                <a:spcPts val="0"/>
              </a:spcAft>
              <a:buClr>
                <a:schemeClr val="dk1"/>
              </a:buClr>
              <a:buSzPts val="1800"/>
              <a:buChar char="•"/>
            </a:pPr>
            <a:r>
              <a:rPr lang="en-US">
                <a:solidFill>
                  <a:schemeClr val="dk1"/>
                </a:solidFill>
              </a:rPr>
              <a:t>Slides can be added or deleted to align with audience needs, but the content of slides should not be changed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22"/>
          <p:cNvSpPr txBox="1"/>
          <p:nvPr>
            <p:ph type="title"/>
          </p:nvPr>
        </p:nvSpPr>
        <p:spPr>
          <a:xfrm>
            <a:off x="1425473" y="477970"/>
            <a:ext cx="9195000" cy="762000"/>
          </a:xfrm>
          <a:prstGeom prst="rect">
            <a:avLst/>
          </a:prstGeom>
          <a:noFill/>
          <a:ln>
            <a:noFill/>
          </a:ln>
        </p:spPr>
        <p:txBody>
          <a:bodyPr anchorCtr="0" anchor="ctr" bIns="0" lIns="0" spcFirstLastPara="1" rIns="0" wrap="square" tIns="91425">
            <a:normAutofit/>
          </a:bodyPr>
          <a:lstStyle/>
          <a:p>
            <a:pPr indent="0" lvl="0" marL="0" rtl="0" algn="ctr">
              <a:lnSpc>
                <a:spcPct val="90000"/>
              </a:lnSpc>
              <a:spcBef>
                <a:spcPts val="0"/>
              </a:spcBef>
              <a:spcAft>
                <a:spcPts val="0"/>
              </a:spcAft>
              <a:buClr>
                <a:schemeClr val="lt1"/>
              </a:buClr>
              <a:buSzPts val="2800"/>
              <a:buFont typeface="Montserrat"/>
              <a:buNone/>
            </a:pPr>
            <a:r>
              <a:rPr b="1" lang="en-US"/>
              <a:t>Modernized Career Clusters </a:t>
            </a:r>
            <a:endParaRPr/>
          </a:p>
        </p:txBody>
      </p:sp>
      <p:sp>
        <p:nvSpPr>
          <p:cNvPr id="503" name="Google Shape;503;p22"/>
          <p:cNvSpPr/>
          <p:nvPr/>
        </p:nvSpPr>
        <p:spPr>
          <a:xfrm>
            <a:off x="0" y="5943600"/>
            <a:ext cx="12192000" cy="914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04" name="Google Shape;504;p22"/>
          <p:cNvSpPr/>
          <p:nvPr/>
        </p:nvSpPr>
        <p:spPr>
          <a:xfrm flipH="1">
            <a:off x="9777629" y="2192240"/>
            <a:ext cx="1903500" cy="1900500"/>
          </a:xfrm>
          <a:prstGeom prst="ellipse">
            <a:avLst/>
          </a:prstGeom>
          <a:noFill/>
          <a:ln cap="rnd" cmpd="sng" w="38100">
            <a:solidFill>
              <a:srgbClr val="CF589A"/>
            </a:solidFill>
            <a:prstDash val="solid"/>
            <a:miter lim="800000"/>
            <a:headEnd len="sm" w="sm" type="none"/>
            <a:tailEnd len="sm" w="sm" type="none"/>
          </a:ln>
        </p:spPr>
        <p:txBody>
          <a:bodyPr anchorCtr="0" anchor="ctr" bIns="0" lIns="91425" spcFirstLastPara="1" rIns="91425" wrap="square" tIns="0">
            <a:no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595959"/>
                </a:solidFill>
                <a:latin typeface="Montserrat Medium"/>
                <a:ea typeface="Montserrat Medium"/>
                <a:cs typeface="Montserrat Medium"/>
                <a:sym typeface="Montserrat Medium"/>
              </a:rPr>
              <a:t>14</a:t>
            </a:r>
            <a:endParaRPr b="0" i="0" sz="1400" u="none" cap="none" strike="noStrike">
              <a:solidFill>
                <a:srgbClr val="000000"/>
              </a:solidFill>
              <a:latin typeface="Arial"/>
              <a:ea typeface="Arial"/>
              <a:cs typeface="Arial"/>
              <a:sym typeface="Arial"/>
            </a:endParaRPr>
          </a:p>
        </p:txBody>
      </p:sp>
      <p:sp>
        <p:nvSpPr>
          <p:cNvPr id="505" name="Google Shape;505;p22"/>
          <p:cNvSpPr txBox="1"/>
          <p:nvPr/>
        </p:nvSpPr>
        <p:spPr>
          <a:xfrm>
            <a:off x="9639551" y="4319265"/>
            <a:ext cx="2179800" cy="369300"/>
          </a:xfrm>
          <a:prstGeom prst="rect">
            <a:avLst/>
          </a:prstGeom>
          <a:noFill/>
          <a:ln>
            <a:noFill/>
          </a:ln>
        </p:spPr>
        <p:txBody>
          <a:bodyPr anchorCtr="1" anchor="t" bIns="45700" lIns="91425" spcFirstLastPara="1" rIns="91425" wrap="square" tIns="45700">
            <a:spAutoFit/>
          </a:bodyPr>
          <a:lstStyle/>
          <a:p>
            <a:pPr indent="0" lvl="0" marL="0" marR="0" rtl="0" algn="ctr">
              <a:lnSpc>
                <a:spcPct val="167562"/>
              </a:lnSpc>
              <a:spcBef>
                <a:spcPts val="0"/>
              </a:spcBef>
              <a:spcAft>
                <a:spcPts val="0"/>
              </a:spcAft>
              <a:buClr>
                <a:srgbClr val="000000"/>
              </a:buClr>
              <a:buSzPts val="1800"/>
              <a:buFont typeface="Arial"/>
              <a:buNone/>
            </a:pPr>
            <a:r>
              <a:rPr b="1" i="0" lang="en-US" sz="1800" u="none" cap="none" strike="noStrike">
                <a:solidFill>
                  <a:srgbClr val="58595B"/>
                </a:solidFill>
                <a:latin typeface="Montserrat"/>
                <a:ea typeface="Montserrat"/>
                <a:cs typeface="Montserrat"/>
                <a:sym typeface="Montserrat"/>
              </a:rPr>
              <a:t>Career Clusters</a:t>
            </a:r>
            <a:endParaRPr b="0" i="0" sz="1800" u="none" cap="none" strike="noStrike">
              <a:solidFill>
                <a:srgbClr val="000000"/>
              </a:solidFill>
              <a:latin typeface="Arial"/>
              <a:ea typeface="Arial"/>
              <a:cs typeface="Arial"/>
              <a:sym typeface="Arial"/>
            </a:endParaRPr>
          </a:p>
        </p:txBody>
      </p:sp>
      <p:sp>
        <p:nvSpPr>
          <p:cNvPr id="506" name="Google Shape;506;p22"/>
          <p:cNvSpPr/>
          <p:nvPr/>
        </p:nvSpPr>
        <p:spPr>
          <a:xfrm>
            <a:off x="0" y="5943600"/>
            <a:ext cx="12192000" cy="914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507" name="Google Shape;507;p22"/>
          <p:cNvPicPr preferRelativeResize="0"/>
          <p:nvPr/>
        </p:nvPicPr>
        <p:blipFill rotWithShape="1">
          <a:blip r:embed="rId3">
            <a:alphaModFix/>
          </a:blip>
          <a:srcRect b="0" l="0" r="0" t="0"/>
          <a:stretch/>
        </p:blipFill>
        <p:spPr>
          <a:xfrm>
            <a:off x="9996300" y="6190522"/>
            <a:ext cx="2058755" cy="572955"/>
          </a:xfrm>
          <a:prstGeom prst="rect">
            <a:avLst/>
          </a:prstGeom>
          <a:noFill/>
          <a:ln>
            <a:noFill/>
          </a:ln>
        </p:spPr>
      </p:pic>
      <p:pic>
        <p:nvPicPr>
          <p:cNvPr id="508" name="Google Shape;508;p22"/>
          <p:cNvPicPr preferRelativeResize="0"/>
          <p:nvPr/>
        </p:nvPicPr>
        <p:blipFill>
          <a:blip r:embed="rId4">
            <a:alphaModFix/>
          </a:blip>
          <a:stretch>
            <a:fillRect/>
          </a:stretch>
        </p:blipFill>
        <p:spPr>
          <a:xfrm>
            <a:off x="0" y="1686545"/>
            <a:ext cx="9472978" cy="402705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23"/>
          <p:cNvSpPr/>
          <p:nvPr/>
        </p:nvSpPr>
        <p:spPr>
          <a:xfrm>
            <a:off x="0" y="519350"/>
            <a:ext cx="6322800" cy="635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14" name="Google Shape;514;p23"/>
          <p:cNvSpPr txBox="1"/>
          <p:nvPr>
            <p:ph type="title"/>
          </p:nvPr>
        </p:nvSpPr>
        <p:spPr>
          <a:xfrm>
            <a:off x="-780318" y="439058"/>
            <a:ext cx="9195000" cy="762000"/>
          </a:xfrm>
          <a:prstGeom prst="rect">
            <a:avLst/>
          </a:prstGeom>
          <a:noFill/>
          <a:ln>
            <a:noFill/>
          </a:ln>
        </p:spPr>
        <p:txBody>
          <a:bodyPr anchorCtr="0" anchor="ctr" bIns="0" lIns="0" spcFirstLastPara="1" rIns="0" wrap="square" tIns="91425">
            <a:normAutofit/>
          </a:bodyPr>
          <a:lstStyle/>
          <a:p>
            <a:pPr indent="0" lvl="0" marL="0" rtl="0" algn="ctr">
              <a:lnSpc>
                <a:spcPct val="90000"/>
              </a:lnSpc>
              <a:spcBef>
                <a:spcPts val="0"/>
              </a:spcBef>
              <a:spcAft>
                <a:spcPts val="0"/>
              </a:spcAft>
              <a:buClr>
                <a:schemeClr val="lt1"/>
              </a:buClr>
              <a:buSzPts val="2800"/>
              <a:buFont typeface="Montserrat"/>
              <a:buNone/>
            </a:pPr>
            <a:r>
              <a:rPr b="1" lang="en-US"/>
              <a:t>Layer: Sub-Clusters</a:t>
            </a:r>
            <a:endParaRPr/>
          </a:p>
        </p:txBody>
      </p:sp>
      <p:sp>
        <p:nvSpPr>
          <p:cNvPr id="515" name="Google Shape;515;p23"/>
          <p:cNvSpPr txBox="1"/>
          <p:nvPr>
            <p:ph idx="1" type="body"/>
          </p:nvPr>
        </p:nvSpPr>
        <p:spPr>
          <a:xfrm>
            <a:off x="247164" y="1567087"/>
            <a:ext cx="4980445" cy="4572000"/>
          </a:xfrm>
          <a:prstGeom prst="rect">
            <a:avLst/>
          </a:prstGeom>
          <a:noFill/>
          <a:ln>
            <a:noFill/>
          </a:ln>
        </p:spPr>
        <p:txBody>
          <a:bodyPr anchorCtr="0" anchor="t" bIns="45700" lIns="91425" spcFirstLastPara="1" rIns="91425" wrap="square" tIns="45700">
            <a:normAutofit lnSpcReduction="10000"/>
          </a:bodyPr>
          <a:lstStyle/>
          <a:p>
            <a:pPr indent="-342900" lvl="0" marL="457200" rtl="0" algn="l">
              <a:lnSpc>
                <a:spcPct val="90000"/>
              </a:lnSpc>
              <a:spcBef>
                <a:spcPts val="1000"/>
              </a:spcBef>
              <a:spcAft>
                <a:spcPts val="0"/>
              </a:spcAft>
              <a:buSzPts val="1800"/>
              <a:buChar char="•"/>
            </a:pPr>
            <a:r>
              <a:rPr lang="en-US"/>
              <a:t>Major groupings of career areas within a given field that have similar skills as defined by industry area</a:t>
            </a:r>
            <a:endParaRPr/>
          </a:p>
          <a:p>
            <a:pPr indent="0" lvl="0" marL="457200" rtl="0" algn="l">
              <a:lnSpc>
                <a:spcPct val="90000"/>
              </a:lnSpc>
              <a:spcBef>
                <a:spcPts val="1000"/>
              </a:spcBef>
              <a:spcAft>
                <a:spcPts val="0"/>
              </a:spcAft>
              <a:buNone/>
            </a:pPr>
            <a:r>
              <a:t/>
            </a:r>
            <a:endParaRPr/>
          </a:p>
          <a:p>
            <a:pPr indent="-342900" lvl="0" marL="457200" rtl="0" algn="l">
              <a:lnSpc>
                <a:spcPct val="90000"/>
              </a:lnSpc>
              <a:spcBef>
                <a:spcPts val="1000"/>
              </a:spcBef>
              <a:spcAft>
                <a:spcPts val="0"/>
              </a:spcAft>
              <a:buSzPts val="1800"/>
              <a:buChar char="•"/>
            </a:pPr>
            <a:r>
              <a:rPr lang="en-US"/>
              <a:t>Each Cluster contains multiple Sub-Clusters</a:t>
            </a:r>
            <a:endParaRPr/>
          </a:p>
          <a:p>
            <a:pPr indent="0" lvl="0" marL="457200" rtl="0" algn="l">
              <a:lnSpc>
                <a:spcPct val="90000"/>
              </a:lnSpc>
              <a:spcBef>
                <a:spcPts val="1000"/>
              </a:spcBef>
              <a:spcAft>
                <a:spcPts val="0"/>
              </a:spcAft>
              <a:buNone/>
            </a:pPr>
            <a:r>
              <a:t/>
            </a:r>
            <a:endParaRPr/>
          </a:p>
          <a:p>
            <a:pPr indent="-342900" lvl="0" marL="457200" rtl="0" algn="l">
              <a:lnSpc>
                <a:spcPct val="90000"/>
              </a:lnSpc>
              <a:spcBef>
                <a:spcPts val="1000"/>
              </a:spcBef>
              <a:spcAft>
                <a:spcPts val="0"/>
              </a:spcAft>
              <a:buSzPts val="1800"/>
              <a:buChar char="•"/>
            </a:pPr>
            <a:r>
              <a:rPr lang="en-US"/>
              <a:t>Can be customized to align with state and community labor market data and program structure </a:t>
            </a:r>
            <a:endParaRPr/>
          </a:p>
          <a:p>
            <a:pPr indent="0" lvl="0" marL="457200" rtl="0" algn="l">
              <a:lnSpc>
                <a:spcPct val="90000"/>
              </a:lnSpc>
              <a:spcBef>
                <a:spcPts val="1000"/>
              </a:spcBef>
              <a:spcAft>
                <a:spcPts val="0"/>
              </a:spcAft>
              <a:buNone/>
            </a:pPr>
            <a:r>
              <a:t/>
            </a:r>
            <a:endParaRPr/>
          </a:p>
        </p:txBody>
      </p:sp>
      <p:sp>
        <p:nvSpPr>
          <p:cNvPr id="516" name="Google Shape;516;p23"/>
          <p:cNvSpPr/>
          <p:nvPr/>
        </p:nvSpPr>
        <p:spPr>
          <a:xfrm>
            <a:off x="0" y="5943600"/>
            <a:ext cx="12192000" cy="914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517" name="Google Shape;517;p23" title="11.png"/>
          <p:cNvPicPr preferRelativeResize="0"/>
          <p:nvPr/>
        </p:nvPicPr>
        <p:blipFill rotWithShape="1">
          <a:blip r:embed="rId3">
            <a:alphaModFix/>
          </a:blip>
          <a:srcRect b="0" l="0" r="0" t="0"/>
          <a:stretch/>
        </p:blipFill>
        <p:spPr>
          <a:xfrm>
            <a:off x="4982127" y="-543144"/>
            <a:ext cx="7849288" cy="7849288"/>
          </a:xfrm>
          <a:prstGeom prst="rect">
            <a:avLst/>
          </a:prstGeom>
          <a:noFill/>
          <a:ln>
            <a:noFill/>
          </a:ln>
        </p:spPr>
      </p:pic>
      <p:cxnSp>
        <p:nvCxnSpPr>
          <p:cNvPr id="518" name="Google Shape;518;p23"/>
          <p:cNvCxnSpPr/>
          <p:nvPr/>
        </p:nvCxnSpPr>
        <p:spPr>
          <a:xfrm>
            <a:off x="4731414" y="3733800"/>
            <a:ext cx="1871578" cy="0"/>
          </a:xfrm>
          <a:prstGeom prst="straightConnector1">
            <a:avLst/>
          </a:prstGeom>
          <a:noFill/>
          <a:ln cap="flat" cmpd="sng" w="57150">
            <a:solidFill>
              <a:schemeClr val="dk1"/>
            </a:solidFill>
            <a:prstDash val="solid"/>
            <a:round/>
            <a:headEnd len="sm" w="sm" type="none"/>
            <a:tailEnd len="med" w="med" type="triangle"/>
          </a:ln>
        </p:spPr>
      </p:cxnSp>
      <p:sp>
        <p:nvSpPr>
          <p:cNvPr id="519" name="Google Shape;519;p23"/>
          <p:cNvSpPr/>
          <p:nvPr/>
        </p:nvSpPr>
        <p:spPr>
          <a:xfrm>
            <a:off x="8521382" y="3028983"/>
            <a:ext cx="713423" cy="704817"/>
          </a:xfrm>
          <a:prstGeom prst="ellipse">
            <a:avLst/>
          </a:prstGeom>
          <a:solidFill>
            <a:schemeClr val="dk2"/>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14000"/>
              </a:lnSpc>
              <a:spcBef>
                <a:spcPts val="0"/>
              </a:spcBef>
              <a:spcAft>
                <a:spcPts val="0"/>
              </a:spcAft>
              <a:buClr>
                <a:srgbClr val="000000"/>
              </a:buClr>
              <a:buSzPts val="500"/>
              <a:buFont typeface="Arial"/>
              <a:buNone/>
            </a:pPr>
            <a:r>
              <a:t/>
            </a:r>
            <a:endParaRPr b="1" i="0" sz="500" u="none" cap="none" strike="noStrike">
              <a:solidFill>
                <a:schemeClr val="lt1"/>
              </a:solidFill>
              <a:latin typeface="Arial"/>
              <a:ea typeface="Arial"/>
              <a:cs typeface="Arial"/>
              <a:sym typeface="Arial"/>
            </a:endParaRPr>
          </a:p>
        </p:txBody>
      </p:sp>
      <p:sp>
        <p:nvSpPr>
          <p:cNvPr id="520" name="Google Shape;520;p23"/>
          <p:cNvSpPr txBox="1"/>
          <p:nvPr/>
        </p:nvSpPr>
        <p:spPr>
          <a:xfrm>
            <a:off x="8521995" y="3129719"/>
            <a:ext cx="712200" cy="496200"/>
          </a:xfrm>
          <a:prstGeom prst="rect">
            <a:avLst/>
          </a:prstGeom>
          <a:noFill/>
          <a:ln>
            <a:noFill/>
          </a:ln>
        </p:spPr>
        <p:txBody>
          <a:bodyPr anchorCtr="0" anchor="t" bIns="45700" lIns="91425" spcFirstLastPara="1" rIns="91425" wrap="square" tIns="45700">
            <a:spAutoFit/>
          </a:bodyPr>
          <a:lstStyle/>
          <a:p>
            <a:pPr indent="0" lvl="0" marL="0" marR="0" rtl="0" algn="ctr">
              <a:lnSpc>
                <a:spcPct val="114000"/>
              </a:lnSpc>
              <a:spcBef>
                <a:spcPts val="0"/>
              </a:spcBef>
              <a:spcAft>
                <a:spcPts val="0"/>
              </a:spcAft>
              <a:buClr>
                <a:srgbClr val="000000"/>
              </a:buClr>
              <a:buSzPts val="800"/>
              <a:buFont typeface="Arial"/>
              <a:buNone/>
            </a:pPr>
            <a:r>
              <a:rPr b="1" i="0" lang="en-US" sz="800" u="none" cap="none" strike="noStrike">
                <a:solidFill>
                  <a:schemeClr val="lt1"/>
                </a:solidFill>
                <a:latin typeface="Montserrat Medium"/>
                <a:ea typeface="Montserrat Medium"/>
                <a:cs typeface="Montserrat Medium"/>
                <a:sym typeface="Montserrat Medium"/>
              </a:rPr>
              <a:t>Career</a:t>
            </a:r>
            <a:endParaRPr b="0" i="0" sz="1400" u="none" cap="none" strike="noStrike">
              <a:solidFill>
                <a:srgbClr val="000000"/>
              </a:solidFill>
              <a:latin typeface="Arial"/>
              <a:ea typeface="Arial"/>
              <a:cs typeface="Arial"/>
              <a:sym typeface="Arial"/>
            </a:endParaRPr>
          </a:p>
          <a:p>
            <a:pPr indent="0" lvl="0" marL="0" marR="0" rtl="0" algn="ctr">
              <a:lnSpc>
                <a:spcPct val="114000"/>
              </a:lnSpc>
              <a:spcBef>
                <a:spcPts val="0"/>
              </a:spcBef>
              <a:spcAft>
                <a:spcPts val="0"/>
              </a:spcAft>
              <a:buClr>
                <a:srgbClr val="000000"/>
              </a:buClr>
              <a:buSzPts val="800"/>
              <a:buFont typeface="Arial"/>
              <a:buNone/>
            </a:pPr>
            <a:r>
              <a:rPr b="1" i="0" lang="en-US" sz="800" u="none" cap="none" strike="noStrike">
                <a:solidFill>
                  <a:schemeClr val="lt1"/>
                </a:solidFill>
                <a:latin typeface="Montserrat Medium"/>
                <a:ea typeface="Montserrat Medium"/>
                <a:cs typeface="Montserrat Medium"/>
                <a:sym typeface="Montserrat Medium"/>
              </a:rPr>
              <a:t>Ready </a:t>
            </a:r>
            <a:endParaRPr b="0" i="0" sz="1400" u="none" cap="none" strike="noStrike">
              <a:solidFill>
                <a:srgbClr val="000000"/>
              </a:solidFill>
              <a:latin typeface="Arial"/>
              <a:ea typeface="Arial"/>
              <a:cs typeface="Arial"/>
              <a:sym typeface="Arial"/>
            </a:endParaRPr>
          </a:p>
          <a:p>
            <a:pPr indent="0" lvl="0" marL="0" marR="0" rtl="0" algn="ctr">
              <a:lnSpc>
                <a:spcPct val="114000"/>
              </a:lnSpc>
              <a:spcBef>
                <a:spcPts val="0"/>
              </a:spcBef>
              <a:spcAft>
                <a:spcPts val="0"/>
              </a:spcAft>
              <a:buClr>
                <a:srgbClr val="000000"/>
              </a:buClr>
              <a:buSzPts val="800"/>
              <a:buFont typeface="Arial"/>
              <a:buNone/>
            </a:pPr>
            <a:r>
              <a:rPr b="1" i="0" lang="en-US" sz="800" u="none" cap="none" strike="noStrike">
                <a:solidFill>
                  <a:schemeClr val="lt1"/>
                </a:solidFill>
                <a:latin typeface="Montserrat Medium"/>
                <a:ea typeface="Montserrat Medium"/>
                <a:cs typeface="Montserrat Medium"/>
                <a:sym typeface="Montserrat Medium"/>
              </a:rPr>
              <a:t>Practices</a:t>
            </a:r>
            <a:r>
              <a:rPr b="1" i="0" lang="en-US" sz="8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15">
                                            <p:txEl>
                                              <p:pRg end="0" st="0"/>
                                            </p:txEl>
                                          </p:spTgt>
                                        </p:tgtEl>
                                        <p:attrNameLst>
                                          <p:attrName>style.visibility</p:attrName>
                                        </p:attrNameLst>
                                      </p:cBhvr>
                                      <p:to>
                                        <p:strVal val="visible"/>
                                      </p:to>
                                    </p:set>
                                    <p:anim calcmode="lin" valueType="num">
                                      <p:cBhvr additive="base">
                                        <p:cTn dur="750"/>
                                        <p:tgtEl>
                                          <p:spTgt spid="515">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15">
                                            <p:txEl>
                                              <p:pRg end="1" st="1"/>
                                            </p:txEl>
                                          </p:spTgt>
                                        </p:tgtEl>
                                        <p:attrNameLst>
                                          <p:attrName>style.visibility</p:attrName>
                                        </p:attrNameLst>
                                      </p:cBhvr>
                                      <p:to>
                                        <p:strVal val="visible"/>
                                      </p:to>
                                    </p:set>
                                    <p:anim calcmode="lin" valueType="num">
                                      <p:cBhvr additive="base">
                                        <p:cTn dur="750"/>
                                        <p:tgtEl>
                                          <p:spTgt spid="515">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15">
                                            <p:txEl>
                                              <p:pRg end="2" st="2"/>
                                            </p:txEl>
                                          </p:spTgt>
                                        </p:tgtEl>
                                        <p:attrNameLst>
                                          <p:attrName>style.visibility</p:attrName>
                                        </p:attrNameLst>
                                      </p:cBhvr>
                                      <p:to>
                                        <p:strVal val="visible"/>
                                      </p:to>
                                    </p:set>
                                    <p:anim calcmode="lin" valueType="num">
                                      <p:cBhvr additive="base">
                                        <p:cTn dur="750"/>
                                        <p:tgtEl>
                                          <p:spTgt spid="515">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15">
                                            <p:txEl>
                                              <p:pRg end="3" st="3"/>
                                            </p:txEl>
                                          </p:spTgt>
                                        </p:tgtEl>
                                        <p:attrNameLst>
                                          <p:attrName>style.visibility</p:attrName>
                                        </p:attrNameLst>
                                      </p:cBhvr>
                                      <p:to>
                                        <p:strVal val="visible"/>
                                      </p:to>
                                    </p:set>
                                    <p:anim calcmode="lin" valueType="num">
                                      <p:cBhvr additive="base">
                                        <p:cTn dur="750"/>
                                        <p:tgtEl>
                                          <p:spTgt spid="515">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15">
                                            <p:txEl>
                                              <p:pRg end="4" st="4"/>
                                            </p:txEl>
                                          </p:spTgt>
                                        </p:tgtEl>
                                        <p:attrNameLst>
                                          <p:attrName>style.visibility</p:attrName>
                                        </p:attrNameLst>
                                      </p:cBhvr>
                                      <p:to>
                                        <p:strVal val="visible"/>
                                      </p:to>
                                    </p:set>
                                    <p:anim calcmode="lin" valueType="num">
                                      <p:cBhvr additive="base">
                                        <p:cTn dur="750"/>
                                        <p:tgtEl>
                                          <p:spTgt spid="515">
                                            <p:txEl>
                                              <p:pRg end="4" st="4"/>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15">
                                            <p:txEl>
                                              <p:pRg end="5" st="5"/>
                                            </p:txEl>
                                          </p:spTgt>
                                        </p:tgtEl>
                                        <p:attrNameLst>
                                          <p:attrName>style.visibility</p:attrName>
                                        </p:attrNameLst>
                                      </p:cBhvr>
                                      <p:to>
                                        <p:strVal val="visible"/>
                                      </p:to>
                                    </p:set>
                                    <p:anim calcmode="lin" valueType="num">
                                      <p:cBhvr additive="base">
                                        <p:cTn dur="750"/>
                                        <p:tgtEl>
                                          <p:spTgt spid="515">
                                            <p:txEl>
                                              <p:pRg end="5" st="5"/>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25"/>
          <p:cNvSpPr/>
          <p:nvPr/>
        </p:nvSpPr>
        <p:spPr>
          <a:xfrm>
            <a:off x="0" y="519350"/>
            <a:ext cx="6322800" cy="635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26" name="Google Shape;526;p25"/>
          <p:cNvSpPr/>
          <p:nvPr/>
        </p:nvSpPr>
        <p:spPr>
          <a:xfrm>
            <a:off x="0" y="5943600"/>
            <a:ext cx="12192000" cy="914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27" name="Google Shape;527;p25"/>
          <p:cNvSpPr txBox="1"/>
          <p:nvPr>
            <p:ph type="title"/>
          </p:nvPr>
        </p:nvSpPr>
        <p:spPr>
          <a:xfrm>
            <a:off x="-1059878" y="455900"/>
            <a:ext cx="9195000" cy="762000"/>
          </a:xfrm>
          <a:prstGeom prst="rect">
            <a:avLst/>
          </a:prstGeom>
          <a:noFill/>
          <a:ln>
            <a:noFill/>
          </a:ln>
        </p:spPr>
        <p:txBody>
          <a:bodyPr anchorCtr="0" anchor="ctr" bIns="0" lIns="0" spcFirstLastPara="1" rIns="0" wrap="square" tIns="91425">
            <a:normAutofit/>
          </a:bodyPr>
          <a:lstStyle/>
          <a:p>
            <a:pPr indent="0" lvl="0" marL="0" rtl="0" algn="ctr">
              <a:lnSpc>
                <a:spcPct val="90000"/>
              </a:lnSpc>
              <a:spcBef>
                <a:spcPts val="0"/>
              </a:spcBef>
              <a:spcAft>
                <a:spcPts val="0"/>
              </a:spcAft>
              <a:buClr>
                <a:schemeClr val="lt1"/>
              </a:buClr>
              <a:buSzPts val="2800"/>
              <a:buFont typeface="Montserrat"/>
              <a:buNone/>
            </a:pPr>
            <a:r>
              <a:rPr b="1" lang="en-US"/>
              <a:t>Layer: Cross-Cutting Clusters</a:t>
            </a:r>
            <a:endParaRPr/>
          </a:p>
        </p:txBody>
      </p:sp>
      <p:sp>
        <p:nvSpPr>
          <p:cNvPr id="528" name="Google Shape;528;p25"/>
          <p:cNvSpPr txBox="1"/>
          <p:nvPr>
            <p:ph idx="1" type="body"/>
          </p:nvPr>
        </p:nvSpPr>
        <p:spPr>
          <a:xfrm>
            <a:off x="327775" y="1524000"/>
            <a:ext cx="5198700" cy="5179200"/>
          </a:xfrm>
          <a:prstGeom prst="rect">
            <a:avLst/>
          </a:prstGeom>
          <a:noFill/>
          <a:ln>
            <a:noFill/>
          </a:ln>
        </p:spPr>
        <p:txBody>
          <a:bodyPr anchorCtr="0" anchor="t" bIns="45700" lIns="91425" spcFirstLastPara="1" rIns="91425" wrap="square" tIns="45700">
            <a:normAutofit lnSpcReduction="10000"/>
          </a:bodyPr>
          <a:lstStyle/>
          <a:p>
            <a:pPr indent="-342900" lvl="0" marL="457200" rtl="0" algn="l">
              <a:lnSpc>
                <a:spcPct val="100000"/>
              </a:lnSpc>
              <a:spcBef>
                <a:spcPts val="0"/>
              </a:spcBef>
              <a:spcAft>
                <a:spcPts val="0"/>
              </a:spcAft>
              <a:buSzPts val="1800"/>
              <a:buChar char="•"/>
            </a:pPr>
            <a:r>
              <a:rPr lang="en-US"/>
              <a:t>Clusters that are based on both sector-specific and contextualized functions instead of purely discrete industry sectors. These Clusters have both Sub-Clusters and implications for courses taken in all other Career Clusters</a:t>
            </a:r>
            <a:endParaRPr/>
          </a:p>
          <a:p>
            <a:pPr indent="0" lvl="0" marL="457200" rtl="0" algn="l">
              <a:lnSpc>
                <a:spcPct val="100000"/>
              </a:lnSpc>
              <a:spcBef>
                <a:spcPts val="0"/>
              </a:spcBef>
              <a:spcAft>
                <a:spcPts val="0"/>
              </a:spcAft>
              <a:buNone/>
            </a:pPr>
            <a:r>
              <a:t/>
            </a:r>
            <a:endParaRPr/>
          </a:p>
          <a:p>
            <a:pPr indent="-342900" lvl="0" marL="457200" rtl="0" algn="l">
              <a:lnSpc>
                <a:spcPct val="100000"/>
              </a:lnSpc>
              <a:spcBef>
                <a:spcPts val="0"/>
              </a:spcBef>
              <a:spcAft>
                <a:spcPts val="0"/>
              </a:spcAft>
              <a:buSzPts val="1800"/>
              <a:buChar char="•"/>
            </a:pPr>
            <a:r>
              <a:rPr lang="en-US"/>
              <a:t>Cross-Cutting Clusters are both a standalone Cluster but can also be combined with other Career Clusters</a:t>
            </a:r>
            <a:endParaRPr/>
          </a:p>
        </p:txBody>
      </p:sp>
      <p:pic>
        <p:nvPicPr>
          <p:cNvPr id="529" name="Google Shape;529;p25" title="12.png"/>
          <p:cNvPicPr preferRelativeResize="0"/>
          <p:nvPr/>
        </p:nvPicPr>
        <p:blipFill rotWithShape="1">
          <a:blip r:embed="rId3">
            <a:alphaModFix/>
          </a:blip>
          <a:srcRect b="0" l="0" r="0" t="0"/>
          <a:stretch/>
        </p:blipFill>
        <p:spPr>
          <a:xfrm>
            <a:off x="4982127" y="-543144"/>
            <a:ext cx="7849293" cy="7849293"/>
          </a:xfrm>
          <a:prstGeom prst="rect">
            <a:avLst/>
          </a:prstGeom>
          <a:noFill/>
          <a:ln>
            <a:noFill/>
          </a:ln>
        </p:spPr>
      </p:pic>
      <p:cxnSp>
        <p:nvCxnSpPr>
          <p:cNvPr id="530" name="Google Shape;530;p25"/>
          <p:cNvCxnSpPr/>
          <p:nvPr/>
        </p:nvCxnSpPr>
        <p:spPr>
          <a:xfrm rot="10800000">
            <a:off x="10842777" y="2862471"/>
            <a:ext cx="686614" cy="3995529"/>
          </a:xfrm>
          <a:prstGeom prst="straightConnector1">
            <a:avLst/>
          </a:prstGeom>
          <a:noFill/>
          <a:ln cap="flat" cmpd="sng" w="57150">
            <a:solidFill>
              <a:schemeClr val="dk1"/>
            </a:solidFill>
            <a:prstDash val="solid"/>
            <a:round/>
            <a:headEnd len="sm" w="sm" type="none"/>
            <a:tailEnd len="med" w="med" type="triangle"/>
          </a:ln>
        </p:spPr>
      </p:cxnSp>
      <p:sp>
        <p:nvSpPr>
          <p:cNvPr id="531" name="Google Shape;531;p25"/>
          <p:cNvSpPr/>
          <p:nvPr/>
        </p:nvSpPr>
        <p:spPr>
          <a:xfrm>
            <a:off x="8521382" y="3028983"/>
            <a:ext cx="713423" cy="704817"/>
          </a:xfrm>
          <a:prstGeom prst="ellipse">
            <a:avLst/>
          </a:prstGeom>
          <a:solidFill>
            <a:schemeClr val="dk2"/>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14000"/>
              </a:lnSpc>
              <a:spcBef>
                <a:spcPts val="0"/>
              </a:spcBef>
              <a:spcAft>
                <a:spcPts val="0"/>
              </a:spcAft>
              <a:buClr>
                <a:srgbClr val="000000"/>
              </a:buClr>
              <a:buSzPts val="500"/>
              <a:buFont typeface="Arial"/>
              <a:buNone/>
            </a:pPr>
            <a:r>
              <a:t/>
            </a:r>
            <a:endParaRPr b="1" i="0" sz="500" u="none" cap="none" strike="noStrike">
              <a:solidFill>
                <a:schemeClr val="lt1"/>
              </a:solidFill>
              <a:latin typeface="Arial"/>
              <a:ea typeface="Arial"/>
              <a:cs typeface="Arial"/>
              <a:sym typeface="Arial"/>
            </a:endParaRPr>
          </a:p>
        </p:txBody>
      </p:sp>
      <p:sp>
        <p:nvSpPr>
          <p:cNvPr id="532" name="Google Shape;532;p25"/>
          <p:cNvSpPr txBox="1"/>
          <p:nvPr/>
        </p:nvSpPr>
        <p:spPr>
          <a:xfrm>
            <a:off x="8522058" y="3129719"/>
            <a:ext cx="712200" cy="496200"/>
          </a:xfrm>
          <a:prstGeom prst="rect">
            <a:avLst/>
          </a:prstGeom>
          <a:noFill/>
          <a:ln>
            <a:noFill/>
          </a:ln>
        </p:spPr>
        <p:txBody>
          <a:bodyPr anchorCtr="0" anchor="t" bIns="45700" lIns="91425" spcFirstLastPara="1" rIns="91425" wrap="square" tIns="45700">
            <a:spAutoFit/>
          </a:bodyPr>
          <a:lstStyle/>
          <a:p>
            <a:pPr indent="0" lvl="0" marL="0" marR="0" rtl="0" algn="ctr">
              <a:lnSpc>
                <a:spcPct val="114000"/>
              </a:lnSpc>
              <a:spcBef>
                <a:spcPts val="0"/>
              </a:spcBef>
              <a:spcAft>
                <a:spcPts val="0"/>
              </a:spcAft>
              <a:buClr>
                <a:srgbClr val="000000"/>
              </a:buClr>
              <a:buSzPts val="800"/>
              <a:buFont typeface="Arial"/>
              <a:buNone/>
            </a:pPr>
            <a:r>
              <a:rPr b="1" i="0" lang="en-US" sz="800" u="none" cap="none" strike="noStrike">
                <a:solidFill>
                  <a:schemeClr val="lt1"/>
                </a:solidFill>
                <a:latin typeface="Montserrat Medium"/>
                <a:ea typeface="Montserrat Medium"/>
                <a:cs typeface="Montserrat Medium"/>
                <a:sym typeface="Montserrat Medium"/>
              </a:rPr>
              <a:t>Career</a:t>
            </a:r>
            <a:endParaRPr b="0" i="0" sz="1400" u="none" cap="none" strike="noStrike">
              <a:solidFill>
                <a:srgbClr val="000000"/>
              </a:solidFill>
              <a:latin typeface="Arial"/>
              <a:ea typeface="Arial"/>
              <a:cs typeface="Arial"/>
              <a:sym typeface="Arial"/>
            </a:endParaRPr>
          </a:p>
          <a:p>
            <a:pPr indent="0" lvl="0" marL="0" marR="0" rtl="0" algn="ctr">
              <a:lnSpc>
                <a:spcPct val="114000"/>
              </a:lnSpc>
              <a:spcBef>
                <a:spcPts val="0"/>
              </a:spcBef>
              <a:spcAft>
                <a:spcPts val="0"/>
              </a:spcAft>
              <a:buClr>
                <a:srgbClr val="000000"/>
              </a:buClr>
              <a:buSzPts val="800"/>
              <a:buFont typeface="Arial"/>
              <a:buNone/>
            </a:pPr>
            <a:r>
              <a:rPr b="1" i="0" lang="en-US" sz="800" u="none" cap="none" strike="noStrike">
                <a:solidFill>
                  <a:schemeClr val="lt1"/>
                </a:solidFill>
                <a:latin typeface="Montserrat Medium"/>
                <a:ea typeface="Montserrat Medium"/>
                <a:cs typeface="Montserrat Medium"/>
                <a:sym typeface="Montserrat Medium"/>
              </a:rPr>
              <a:t>Ready </a:t>
            </a:r>
            <a:endParaRPr b="0" i="0" sz="1400" u="none" cap="none" strike="noStrike">
              <a:solidFill>
                <a:srgbClr val="000000"/>
              </a:solidFill>
              <a:latin typeface="Arial"/>
              <a:ea typeface="Arial"/>
              <a:cs typeface="Arial"/>
              <a:sym typeface="Arial"/>
            </a:endParaRPr>
          </a:p>
          <a:p>
            <a:pPr indent="0" lvl="0" marL="0" marR="0" rtl="0" algn="ctr">
              <a:lnSpc>
                <a:spcPct val="114000"/>
              </a:lnSpc>
              <a:spcBef>
                <a:spcPts val="0"/>
              </a:spcBef>
              <a:spcAft>
                <a:spcPts val="0"/>
              </a:spcAft>
              <a:buClr>
                <a:srgbClr val="000000"/>
              </a:buClr>
              <a:buSzPts val="800"/>
              <a:buFont typeface="Arial"/>
              <a:buNone/>
            </a:pPr>
            <a:r>
              <a:rPr b="1" i="0" lang="en-US" sz="800" u="none" cap="none" strike="noStrike">
                <a:solidFill>
                  <a:schemeClr val="lt1"/>
                </a:solidFill>
                <a:latin typeface="Montserrat Medium"/>
                <a:ea typeface="Montserrat Medium"/>
                <a:cs typeface="Montserrat Medium"/>
                <a:sym typeface="Montserrat Medium"/>
              </a:rPr>
              <a:t>Practices</a:t>
            </a:r>
            <a:r>
              <a:rPr b="1" i="0" lang="en-US" sz="8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28">
                                            <p:txEl>
                                              <p:pRg end="0" st="0"/>
                                            </p:txEl>
                                          </p:spTgt>
                                        </p:tgtEl>
                                        <p:attrNameLst>
                                          <p:attrName>style.visibility</p:attrName>
                                        </p:attrNameLst>
                                      </p:cBhvr>
                                      <p:to>
                                        <p:strVal val="visible"/>
                                      </p:to>
                                    </p:set>
                                    <p:anim calcmode="lin" valueType="num">
                                      <p:cBhvr additive="base">
                                        <p:cTn dur="750"/>
                                        <p:tgtEl>
                                          <p:spTgt spid="528">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28">
                                            <p:txEl>
                                              <p:pRg end="1" st="1"/>
                                            </p:txEl>
                                          </p:spTgt>
                                        </p:tgtEl>
                                        <p:attrNameLst>
                                          <p:attrName>style.visibility</p:attrName>
                                        </p:attrNameLst>
                                      </p:cBhvr>
                                      <p:to>
                                        <p:strVal val="visible"/>
                                      </p:to>
                                    </p:set>
                                    <p:anim calcmode="lin" valueType="num">
                                      <p:cBhvr additive="base">
                                        <p:cTn dur="750"/>
                                        <p:tgtEl>
                                          <p:spTgt spid="528">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28">
                                            <p:txEl>
                                              <p:pRg end="2" st="2"/>
                                            </p:txEl>
                                          </p:spTgt>
                                        </p:tgtEl>
                                        <p:attrNameLst>
                                          <p:attrName>style.visibility</p:attrName>
                                        </p:attrNameLst>
                                      </p:cBhvr>
                                      <p:to>
                                        <p:strVal val="visible"/>
                                      </p:to>
                                    </p:set>
                                    <p:anim calcmode="lin" valueType="num">
                                      <p:cBhvr additive="base">
                                        <p:cTn dur="750"/>
                                        <p:tgtEl>
                                          <p:spTgt spid="528">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16"/>
          <p:cNvSpPr txBox="1"/>
          <p:nvPr>
            <p:ph type="title"/>
          </p:nvPr>
        </p:nvSpPr>
        <p:spPr>
          <a:xfrm>
            <a:off x="1498426" y="468254"/>
            <a:ext cx="9195000" cy="762000"/>
          </a:xfrm>
          <a:prstGeom prst="rect">
            <a:avLst/>
          </a:prstGeom>
          <a:noFill/>
          <a:ln>
            <a:noFill/>
          </a:ln>
        </p:spPr>
        <p:txBody>
          <a:bodyPr anchorCtr="0" anchor="ctr" bIns="0" lIns="0" spcFirstLastPara="1" rIns="0" wrap="square" tIns="91425">
            <a:normAutofit/>
          </a:bodyPr>
          <a:lstStyle/>
          <a:p>
            <a:pPr indent="0" lvl="0" marL="0" rtl="0" algn="ctr">
              <a:lnSpc>
                <a:spcPct val="90000"/>
              </a:lnSpc>
              <a:spcBef>
                <a:spcPts val="0"/>
              </a:spcBef>
              <a:spcAft>
                <a:spcPts val="0"/>
              </a:spcAft>
              <a:buSzPts val="2800"/>
              <a:buNone/>
            </a:pPr>
            <a:r>
              <a:rPr b="1" lang="en-US"/>
              <a:t>Summary of Major Changes</a:t>
            </a:r>
            <a:endParaRPr b="1"/>
          </a:p>
        </p:txBody>
      </p:sp>
      <p:sp>
        <p:nvSpPr>
          <p:cNvPr id="538" name="Google Shape;538;p16"/>
          <p:cNvSpPr txBox="1"/>
          <p:nvPr/>
        </p:nvSpPr>
        <p:spPr>
          <a:xfrm>
            <a:off x="643750" y="1401000"/>
            <a:ext cx="10562700" cy="1312383"/>
          </a:xfrm>
          <a:prstGeom prst="rect">
            <a:avLst/>
          </a:prstGeom>
          <a:noFill/>
          <a:ln>
            <a:noFill/>
          </a:ln>
        </p:spPr>
        <p:txBody>
          <a:bodyPr anchorCtr="0" anchor="t" bIns="91425" lIns="91425" spcFirstLastPara="1" rIns="91425" wrap="square" tIns="91425">
            <a:noAutofit/>
          </a:bodyPr>
          <a:lstStyle/>
          <a:p>
            <a:pPr indent="-412750" lvl="0" marL="457200" marR="0" rtl="0" algn="l">
              <a:lnSpc>
                <a:spcPct val="115000"/>
              </a:lnSpc>
              <a:spcBef>
                <a:spcPts val="0"/>
              </a:spcBef>
              <a:spcAft>
                <a:spcPts val="0"/>
              </a:spcAft>
              <a:buClr>
                <a:schemeClr val="accent1"/>
              </a:buClr>
              <a:buSzPts val="2900"/>
              <a:buFont typeface="Montserrat Medium"/>
              <a:buChar char="●"/>
            </a:pPr>
            <a:r>
              <a:rPr b="0" i="0" lang="en-US" sz="2900" u="none" cap="none" strike="noStrike">
                <a:solidFill>
                  <a:schemeClr val="dk1"/>
                </a:solidFill>
                <a:latin typeface="Montserrat Medium"/>
                <a:ea typeface="Montserrat Medium"/>
                <a:cs typeface="Montserrat Medium"/>
                <a:sym typeface="Montserrat Medium"/>
              </a:rPr>
              <a:t>Nothing was removed, only reorganized - </a:t>
            </a:r>
            <a:r>
              <a:rPr b="0" i="1" lang="en-US" sz="2900" u="none" cap="none" strike="noStrike">
                <a:solidFill>
                  <a:schemeClr val="dk1"/>
                </a:solidFill>
                <a:latin typeface="Montserrat Medium"/>
                <a:ea typeface="Montserrat Medium"/>
                <a:cs typeface="Montserrat Medium"/>
                <a:sym typeface="Montserrat Medium"/>
              </a:rPr>
              <a:t>everything </a:t>
            </a:r>
            <a:r>
              <a:rPr b="0" i="0" lang="en-US" sz="2900" u="none" cap="none" strike="noStrike">
                <a:solidFill>
                  <a:schemeClr val="dk1"/>
                </a:solidFill>
                <a:latin typeface="Montserrat Medium"/>
                <a:ea typeface="Montserrat Medium"/>
                <a:cs typeface="Montserrat Medium"/>
                <a:sym typeface="Montserrat Medium"/>
              </a:rPr>
              <a:t>is located </a:t>
            </a:r>
            <a:r>
              <a:rPr b="0" i="1" lang="en-US" sz="2900" u="none" cap="none" strike="noStrike">
                <a:solidFill>
                  <a:schemeClr val="dk1"/>
                </a:solidFill>
                <a:latin typeface="Montserrat Medium"/>
                <a:ea typeface="Montserrat Medium"/>
                <a:cs typeface="Montserrat Medium"/>
                <a:sym typeface="Montserrat Medium"/>
              </a:rPr>
              <a:t>somewhere</a:t>
            </a:r>
            <a:endParaRPr b="0" i="1" sz="2900" u="none" cap="none" strike="noStrike">
              <a:solidFill>
                <a:schemeClr val="dk1"/>
              </a:solidFill>
              <a:latin typeface="Montserrat Medium"/>
              <a:ea typeface="Montserrat Medium"/>
              <a:cs typeface="Montserrat Medium"/>
              <a:sym typeface="Montserrat Medium"/>
            </a:endParaRPr>
          </a:p>
          <a:p>
            <a:pPr indent="0" lvl="0" marL="457200" marR="0" rtl="0" algn="l">
              <a:lnSpc>
                <a:spcPct val="100000"/>
              </a:lnSpc>
              <a:spcBef>
                <a:spcPts val="1000"/>
              </a:spcBef>
              <a:spcAft>
                <a:spcPts val="1000"/>
              </a:spcAft>
              <a:buClr>
                <a:srgbClr val="000000"/>
              </a:buClr>
              <a:buSzPts val="2200"/>
              <a:buFont typeface="Arial"/>
              <a:buNone/>
            </a:pPr>
            <a:r>
              <a:t/>
            </a:r>
            <a:endParaRPr b="0" i="0" sz="2200" u="none" cap="none" strike="noStrike">
              <a:solidFill>
                <a:schemeClr val="dk1"/>
              </a:solidFill>
              <a:latin typeface="Montserrat Medium"/>
              <a:ea typeface="Montserrat Medium"/>
              <a:cs typeface="Montserrat Medium"/>
              <a:sym typeface="Montserrat Medium"/>
            </a:endParaRPr>
          </a:p>
        </p:txBody>
      </p:sp>
      <p:sp>
        <p:nvSpPr>
          <p:cNvPr id="539" name="Google Shape;539;p16"/>
          <p:cNvSpPr/>
          <p:nvPr/>
        </p:nvSpPr>
        <p:spPr>
          <a:xfrm>
            <a:off x="0" y="5943600"/>
            <a:ext cx="12192000" cy="914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40" name="Google Shape;540;p16"/>
          <p:cNvSpPr/>
          <p:nvPr/>
        </p:nvSpPr>
        <p:spPr>
          <a:xfrm>
            <a:off x="0" y="5943600"/>
            <a:ext cx="12192000" cy="914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541" name="Google Shape;541;p16"/>
          <p:cNvPicPr preferRelativeResize="0"/>
          <p:nvPr/>
        </p:nvPicPr>
        <p:blipFill rotWithShape="1">
          <a:blip r:embed="rId3">
            <a:alphaModFix/>
          </a:blip>
          <a:srcRect b="0" l="0" r="0" t="0"/>
          <a:stretch/>
        </p:blipFill>
        <p:spPr>
          <a:xfrm>
            <a:off x="9996300" y="6190522"/>
            <a:ext cx="2058755" cy="572955"/>
          </a:xfrm>
          <a:prstGeom prst="rect">
            <a:avLst/>
          </a:prstGeom>
          <a:noFill/>
          <a:ln>
            <a:noFill/>
          </a:ln>
        </p:spPr>
      </p:pic>
      <p:sp>
        <p:nvSpPr>
          <p:cNvPr id="542" name="Google Shape;542;p16"/>
          <p:cNvSpPr/>
          <p:nvPr/>
        </p:nvSpPr>
        <p:spPr>
          <a:xfrm>
            <a:off x="643750" y="2660264"/>
            <a:ext cx="8259417" cy="3729482"/>
          </a:xfrm>
          <a:prstGeom prst="rect">
            <a:avLst/>
          </a:prstGeom>
          <a:noFill/>
          <a:ln>
            <a:noFill/>
          </a:ln>
        </p:spPr>
        <p:txBody>
          <a:bodyPr anchorCtr="0" anchor="t" bIns="45700" lIns="91425" spcFirstLastPara="1" rIns="91425" wrap="square" tIns="45700">
            <a:spAutoFit/>
          </a:bodyPr>
          <a:lstStyle/>
          <a:p>
            <a:pPr indent="-412750" lvl="0" marL="457200" marR="0" rtl="0" algn="l">
              <a:lnSpc>
                <a:spcPct val="115000"/>
              </a:lnSpc>
              <a:spcBef>
                <a:spcPts val="0"/>
              </a:spcBef>
              <a:spcAft>
                <a:spcPts val="0"/>
              </a:spcAft>
              <a:buClr>
                <a:schemeClr val="accent1"/>
              </a:buClr>
              <a:buSzPts val="2900"/>
              <a:buFont typeface="Montserrat Medium"/>
              <a:buChar char="●"/>
            </a:pPr>
            <a:r>
              <a:rPr b="0" i="0" lang="en-US" sz="2900" u="none" cap="none" strike="noStrike">
                <a:solidFill>
                  <a:schemeClr val="dk1"/>
                </a:solidFill>
                <a:latin typeface="Montserrat Medium"/>
                <a:ea typeface="Montserrat Medium"/>
                <a:cs typeface="Montserrat Medium"/>
                <a:sym typeface="Montserrat Medium"/>
              </a:rPr>
              <a:t>Modernization of world of work</a:t>
            </a:r>
            <a:endParaRPr/>
          </a:p>
          <a:p>
            <a:pPr indent="-412750" lvl="1" marL="914400" marR="0" rtl="0" algn="l">
              <a:lnSpc>
                <a:spcPct val="100000"/>
              </a:lnSpc>
              <a:spcBef>
                <a:spcPts val="0"/>
              </a:spcBef>
              <a:spcAft>
                <a:spcPts val="0"/>
              </a:spcAft>
              <a:buClr>
                <a:schemeClr val="dk1"/>
              </a:buClr>
              <a:buSzPts val="2900"/>
              <a:buFont typeface="Montserrat Medium"/>
              <a:buChar char="○"/>
            </a:pPr>
            <a:r>
              <a:rPr b="0" i="0" lang="en-US" sz="2900" u="none" cap="none" strike="noStrike">
                <a:solidFill>
                  <a:schemeClr val="dk1"/>
                </a:solidFill>
                <a:latin typeface="Montserrat Medium"/>
                <a:ea typeface="Montserrat Medium"/>
                <a:cs typeface="Montserrat Medium"/>
                <a:sym typeface="Montserrat Medium"/>
              </a:rPr>
              <a:t>Inclusion of Energy into Framework</a:t>
            </a:r>
            <a:endParaRPr/>
          </a:p>
          <a:p>
            <a:pPr indent="-412750" lvl="1" marL="914400" marR="0" rtl="0" algn="l">
              <a:lnSpc>
                <a:spcPct val="100000"/>
              </a:lnSpc>
              <a:spcBef>
                <a:spcPts val="0"/>
              </a:spcBef>
              <a:spcAft>
                <a:spcPts val="0"/>
              </a:spcAft>
              <a:buClr>
                <a:schemeClr val="dk1"/>
              </a:buClr>
              <a:buSzPts val="2900"/>
              <a:buFont typeface="Montserrat Medium"/>
              <a:buChar char="○"/>
            </a:pPr>
            <a:r>
              <a:rPr b="0" i="0" lang="en-US" sz="2900" u="none" cap="none" strike="noStrike">
                <a:solidFill>
                  <a:schemeClr val="dk1"/>
                </a:solidFill>
                <a:latin typeface="Montserrat Medium"/>
                <a:ea typeface="Montserrat Medium"/>
                <a:cs typeface="Montserrat Medium"/>
                <a:sym typeface="Montserrat Medium"/>
              </a:rPr>
              <a:t>Introduction of major modern industry focuses, including advanced technologies, automation, robotics, etc.</a:t>
            </a:r>
            <a:endParaRPr/>
          </a:p>
          <a:p>
            <a:pPr indent="-412750" lvl="1" marL="914400" marR="0" rtl="0" algn="l">
              <a:lnSpc>
                <a:spcPct val="100000"/>
              </a:lnSpc>
              <a:spcBef>
                <a:spcPts val="0"/>
              </a:spcBef>
              <a:spcAft>
                <a:spcPts val="0"/>
              </a:spcAft>
              <a:buClr>
                <a:srgbClr val="000000"/>
              </a:buClr>
              <a:buSzPts val="2900"/>
              <a:buFont typeface="Montserrat Medium"/>
              <a:buChar char="○"/>
            </a:pPr>
            <a:r>
              <a:rPr b="0" i="0" lang="en-US" sz="2900" u="none" cap="none" strike="noStrike">
                <a:solidFill>
                  <a:schemeClr val="dk1"/>
                </a:solidFill>
                <a:latin typeface="Montserrat Medium"/>
                <a:ea typeface="Montserrat Medium"/>
                <a:cs typeface="Montserrat Medium"/>
                <a:sym typeface="Montserrat Medium"/>
              </a:rPr>
              <a:t>IT was expanded to Digital Technology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38">
                                            <p:txEl>
                                              <p:pRg end="0" st="0"/>
                                            </p:txEl>
                                          </p:spTgt>
                                        </p:tgtEl>
                                        <p:attrNameLst>
                                          <p:attrName>style.visibility</p:attrName>
                                        </p:attrNameLst>
                                      </p:cBhvr>
                                      <p:to>
                                        <p:strVal val="visible"/>
                                      </p:to>
                                    </p:set>
                                    <p:anim calcmode="lin" valueType="num">
                                      <p:cBhvr additive="base">
                                        <p:cTn dur="500"/>
                                        <p:tgtEl>
                                          <p:spTgt spid="538">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38">
                                            <p:txEl>
                                              <p:pRg end="1" st="1"/>
                                            </p:txEl>
                                          </p:spTgt>
                                        </p:tgtEl>
                                        <p:attrNameLst>
                                          <p:attrName>style.visibility</p:attrName>
                                        </p:attrNameLst>
                                      </p:cBhvr>
                                      <p:to>
                                        <p:strVal val="visible"/>
                                      </p:to>
                                    </p:set>
                                    <p:anim calcmode="lin" valueType="num">
                                      <p:cBhvr additive="base">
                                        <p:cTn dur="500"/>
                                        <p:tgtEl>
                                          <p:spTgt spid="538">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42"/>
                                        </p:tgtEl>
                                        <p:attrNameLst>
                                          <p:attrName>style.visibility</p:attrName>
                                        </p:attrNameLst>
                                      </p:cBhvr>
                                      <p:to>
                                        <p:strVal val="visible"/>
                                      </p:to>
                                    </p:set>
                                    <p:anim calcmode="lin" valueType="num">
                                      <p:cBhvr additive="base">
                                        <p:cTn dur="500"/>
                                        <p:tgtEl>
                                          <p:spTgt spid="54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17"/>
          <p:cNvSpPr txBox="1"/>
          <p:nvPr>
            <p:ph type="title"/>
          </p:nvPr>
        </p:nvSpPr>
        <p:spPr>
          <a:xfrm>
            <a:off x="1498426" y="468254"/>
            <a:ext cx="9195000" cy="762000"/>
          </a:xfrm>
          <a:prstGeom prst="rect">
            <a:avLst/>
          </a:prstGeom>
          <a:noFill/>
          <a:ln>
            <a:noFill/>
          </a:ln>
        </p:spPr>
        <p:txBody>
          <a:bodyPr anchorCtr="0" anchor="ctr" bIns="0" lIns="0" spcFirstLastPara="1" rIns="0" wrap="square" tIns="91425">
            <a:normAutofit/>
          </a:bodyPr>
          <a:lstStyle/>
          <a:p>
            <a:pPr indent="0" lvl="0" marL="0" rtl="0" algn="ctr">
              <a:lnSpc>
                <a:spcPct val="90000"/>
              </a:lnSpc>
              <a:spcBef>
                <a:spcPts val="0"/>
              </a:spcBef>
              <a:spcAft>
                <a:spcPts val="0"/>
              </a:spcAft>
              <a:buSzPts val="2800"/>
              <a:buNone/>
            </a:pPr>
            <a:r>
              <a:rPr b="1" lang="en-US"/>
              <a:t>Summary of Major Changes</a:t>
            </a:r>
            <a:endParaRPr b="1"/>
          </a:p>
        </p:txBody>
      </p:sp>
      <p:sp>
        <p:nvSpPr>
          <p:cNvPr id="548" name="Google Shape;548;p17"/>
          <p:cNvSpPr txBox="1"/>
          <p:nvPr/>
        </p:nvSpPr>
        <p:spPr>
          <a:xfrm>
            <a:off x="696300" y="1401000"/>
            <a:ext cx="10589100" cy="3071609"/>
          </a:xfrm>
          <a:prstGeom prst="rect">
            <a:avLst/>
          </a:prstGeom>
          <a:noFill/>
          <a:ln>
            <a:noFill/>
          </a:ln>
        </p:spPr>
        <p:txBody>
          <a:bodyPr anchorCtr="0" anchor="t" bIns="91425" lIns="91425" spcFirstLastPara="1" rIns="91425" wrap="square" tIns="91425">
            <a:noAutofit/>
          </a:bodyPr>
          <a:lstStyle/>
          <a:p>
            <a:pPr indent="-400050" lvl="0" marL="457200" marR="0" rtl="0" algn="l">
              <a:lnSpc>
                <a:spcPct val="115000"/>
              </a:lnSpc>
              <a:spcBef>
                <a:spcPts val="0"/>
              </a:spcBef>
              <a:spcAft>
                <a:spcPts val="0"/>
              </a:spcAft>
              <a:buClr>
                <a:schemeClr val="accent1"/>
              </a:buClr>
              <a:buSzPts val="2700"/>
              <a:buFont typeface="Montserrat Medium"/>
              <a:buChar char="●"/>
            </a:pPr>
            <a:r>
              <a:rPr b="0" i="0" lang="en-US" sz="2700" u="none" cap="none" strike="noStrike">
                <a:solidFill>
                  <a:schemeClr val="dk1"/>
                </a:solidFill>
                <a:latin typeface="Montserrat Medium"/>
                <a:ea typeface="Montserrat Medium"/>
                <a:cs typeface="Montserrat Medium"/>
                <a:sym typeface="Montserrat Medium"/>
              </a:rPr>
              <a:t>More reflective of industry sectors</a:t>
            </a:r>
            <a:endParaRPr b="0" i="0" sz="2700" u="none" cap="none" strike="noStrike">
              <a:solidFill>
                <a:schemeClr val="dk1"/>
              </a:solidFill>
              <a:latin typeface="Montserrat Medium"/>
              <a:ea typeface="Montserrat Medium"/>
              <a:cs typeface="Montserrat Medium"/>
              <a:sym typeface="Montserrat Medium"/>
            </a:endParaRPr>
          </a:p>
          <a:p>
            <a:pPr indent="-400050" lvl="1" marL="914400" marR="0" rtl="0" algn="l">
              <a:lnSpc>
                <a:spcPct val="100000"/>
              </a:lnSpc>
              <a:spcBef>
                <a:spcPts val="0"/>
              </a:spcBef>
              <a:spcAft>
                <a:spcPts val="0"/>
              </a:spcAft>
              <a:buClr>
                <a:srgbClr val="000000"/>
              </a:buClr>
              <a:buSzPts val="2700"/>
              <a:buFont typeface="Montserrat Medium"/>
              <a:buChar char="○"/>
            </a:pPr>
            <a:r>
              <a:rPr b="0" i="0" lang="en-US" sz="2700" u="none" cap="none" strike="noStrike">
                <a:solidFill>
                  <a:schemeClr val="dk1"/>
                </a:solidFill>
                <a:latin typeface="Montserrat Medium"/>
                <a:ea typeface="Montserrat Medium"/>
                <a:cs typeface="Montserrat Medium"/>
                <a:sym typeface="Montserrat Medium"/>
              </a:rPr>
              <a:t>Law and Public Safety, Government and Public Administration combined</a:t>
            </a:r>
            <a:endParaRPr b="0" i="0" sz="2700" u="none" cap="none" strike="noStrike">
              <a:solidFill>
                <a:schemeClr val="dk1"/>
              </a:solidFill>
              <a:latin typeface="Montserrat Medium"/>
              <a:ea typeface="Montserrat Medium"/>
              <a:cs typeface="Montserrat Medium"/>
              <a:sym typeface="Montserrat Medium"/>
            </a:endParaRPr>
          </a:p>
          <a:p>
            <a:pPr indent="-400050" lvl="1" marL="914400" marR="0" rtl="0" algn="l">
              <a:lnSpc>
                <a:spcPct val="100000"/>
              </a:lnSpc>
              <a:spcBef>
                <a:spcPts val="0"/>
              </a:spcBef>
              <a:spcAft>
                <a:spcPts val="0"/>
              </a:spcAft>
              <a:buClr>
                <a:srgbClr val="000000"/>
              </a:buClr>
              <a:buSzPts val="2700"/>
              <a:buFont typeface="Montserrat Medium"/>
              <a:buChar char="○"/>
            </a:pPr>
            <a:r>
              <a:rPr b="0" i="0" lang="en-US" sz="2700" u="none" cap="none" strike="noStrike">
                <a:solidFill>
                  <a:schemeClr val="dk1"/>
                </a:solidFill>
                <a:latin typeface="Montserrat Medium"/>
                <a:ea typeface="Montserrat Medium"/>
                <a:cs typeface="Montserrat Medium"/>
                <a:sym typeface="Montserrat Medium"/>
              </a:rPr>
              <a:t>Natural Resources moved from Agriculture to Energy</a:t>
            </a:r>
            <a:endParaRPr b="0" i="0" sz="2700" u="none" cap="none" strike="noStrike">
              <a:solidFill>
                <a:schemeClr val="dk1"/>
              </a:solidFill>
              <a:latin typeface="Montserrat Medium"/>
              <a:ea typeface="Montserrat Medium"/>
              <a:cs typeface="Montserrat Medium"/>
              <a:sym typeface="Montserrat Medium"/>
            </a:endParaRPr>
          </a:p>
          <a:p>
            <a:pPr indent="-400050" lvl="1" marL="914400" marR="0" rtl="0" algn="l">
              <a:lnSpc>
                <a:spcPct val="100000"/>
              </a:lnSpc>
              <a:spcBef>
                <a:spcPts val="0"/>
              </a:spcBef>
              <a:spcAft>
                <a:spcPts val="0"/>
              </a:spcAft>
              <a:buClr>
                <a:schemeClr val="dk1"/>
              </a:buClr>
              <a:buSzPts val="2700"/>
              <a:buFont typeface="Montserrat Medium"/>
              <a:buChar char="○"/>
            </a:pPr>
            <a:r>
              <a:rPr b="0" i="0" lang="en-US" sz="2700" u="none" cap="none" strike="noStrike">
                <a:solidFill>
                  <a:schemeClr val="dk1"/>
                </a:solidFill>
                <a:latin typeface="Montserrat Medium"/>
                <a:ea typeface="Montserrat Medium"/>
                <a:cs typeface="Montserrat Medium"/>
                <a:sym typeface="Montserrat Medium"/>
              </a:rPr>
              <a:t>Combined Health Sciences &amp; Human Services into Healthcare &amp; Human Services</a:t>
            </a:r>
            <a:endParaRPr b="0" i="0" sz="2700" u="none" cap="none" strike="noStrike">
              <a:solidFill>
                <a:schemeClr val="dk1"/>
              </a:solidFill>
              <a:latin typeface="Montserrat Medium"/>
              <a:ea typeface="Montserrat Medium"/>
              <a:cs typeface="Montserrat Medium"/>
              <a:sym typeface="Montserrat Medium"/>
            </a:endParaRPr>
          </a:p>
          <a:p>
            <a:pPr indent="-400050" lvl="1" marL="914400" marR="0" rtl="0" algn="l">
              <a:lnSpc>
                <a:spcPct val="100000"/>
              </a:lnSpc>
              <a:spcBef>
                <a:spcPts val="0"/>
              </a:spcBef>
              <a:spcAft>
                <a:spcPts val="0"/>
              </a:spcAft>
              <a:buClr>
                <a:schemeClr val="dk1"/>
              </a:buClr>
              <a:buSzPts val="2700"/>
              <a:buFont typeface="Montserrat Medium"/>
              <a:buChar char="○"/>
            </a:pPr>
            <a:r>
              <a:rPr b="0" i="0" lang="en-US" sz="2700" u="none" cap="none" strike="noStrike">
                <a:solidFill>
                  <a:schemeClr val="dk1"/>
                </a:solidFill>
                <a:latin typeface="Montserrat Medium"/>
                <a:ea typeface="Montserrat Medium"/>
                <a:cs typeface="Montserrat Medium"/>
                <a:sym typeface="Montserrat Medium"/>
              </a:rPr>
              <a:t>Dissolution of STEM cluster</a:t>
            </a:r>
            <a:endParaRPr b="0" i="0" sz="2700" u="none" cap="none" strike="noStrike">
              <a:solidFill>
                <a:schemeClr val="dk1"/>
              </a:solidFill>
              <a:latin typeface="Montserrat Medium"/>
              <a:ea typeface="Montserrat Medium"/>
              <a:cs typeface="Montserrat Medium"/>
              <a:sym typeface="Montserrat Medium"/>
            </a:endParaRPr>
          </a:p>
          <a:p>
            <a:pPr indent="0" lvl="0" marL="457200" marR="0" rtl="0" algn="l">
              <a:lnSpc>
                <a:spcPct val="100000"/>
              </a:lnSpc>
              <a:spcBef>
                <a:spcPts val="1000"/>
              </a:spcBef>
              <a:spcAft>
                <a:spcPts val="1000"/>
              </a:spcAft>
              <a:buClr>
                <a:srgbClr val="000000"/>
              </a:buClr>
              <a:buSzPts val="2200"/>
              <a:buFont typeface="Arial"/>
              <a:buNone/>
            </a:pPr>
            <a:r>
              <a:t/>
            </a:r>
            <a:endParaRPr b="0" i="0" sz="2200" u="none" cap="none" strike="noStrike">
              <a:solidFill>
                <a:schemeClr val="dk1"/>
              </a:solidFill>
              <a:latin typeface="Montserrat Medium"/>
              <a:ea typeface="Montserrat Medium"/>
              <a:cs typeface="Montserrat Medium"/>
              <a:sym typeface="Montserrat Medium"/>
            </a:endParaRPr>
          </a:p>
        </p:txBody>
      </p:sp>
      <p:sp>
        <p:nvSpPr>
          <p:cNvPr id="549" name="Google Shape;549;p17"/>
          <p:cNvSpPr/>
          <p:nvPr/>
        </p:nvSpPr>
        <p:spPr>
          <a:xfrm>
            <a:off x="0" y="5943600"/>
            <a:ext cx="12192000" cy="914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550" name="Google Shape;550;p17"/>
          <p:cNvPicPr preferRelativeResize="0"/>
          <p:nvPr/>
        </p:nvPicPr>
        <p:blipFill rotWithShape="1">
          <a:blip r:embed="rId3">
            <a:alphaModFix/>
          </a:blip>
          <a:srcRect b="0" l="0" r="0" t="0"/>
          <a:stretch/>
        </p:blipFill>
        <p:spPr>
          <a:xfrm>
            <a:off x="9996300" y="6190522"/>
            <a:ext cx="2058755" cy="572955"/>
          </a:xfrm>
          <a:prstGeom prst="rect">
            <a:avLst/>
          </a:prstGeom>
          <a:noFill/>
          <a:ln>
            <a:noFill/>
          </a:ln>
        </p:spPr>
      </p:pic>
      <p:sp>
        <p:nvSpPr>
          <p:cNvPr id="551" name="Google Shape;551;p17"/>
          <p:cNvSpPr txBox="1"/>
          <p:nvPr/>
        </p:nvSpPr>
        <p:spPr>
          <a:xfrm>
            <a:off x="696300" y="4463239"/>
            <a:ext cx="10589100" cy="4789522"/>
          </a:xfrm>
          <a:prstGeom prst="rect">
            <a:avLst/>
          </a:prstGeom>
          <a:noFill/>
          <a:ln>
            <a:noFill/>
          </a:ln>
        </p:spPr>
        <p:txBody>
          <a:bodyPr anchorCtr="0" anchor="t" bIns="91425" lIns="91425" spcFirstLastPara="1" rIns="91425" wrap="square" tIns="91425">
            <a:noAutofit/>
          </a:bodyPr>
          <a:lstStyle/>
          <a:p>
            <a:pPr indent="-400050" lvl="0" marL="457200" marR="0" rtl="0" algn="l">
              <a:lnSpc>
                <a:spcPct val="115000"/>
              </a:lnSpc>
              <a:spcBef>
                <a:spcPts val="1000"/>
              </a:spcBef>
              <a:spcAft>
                <a:spcPts val="0"/>
              </a:spcAft>
              <a:buClr>
                <a:schemeClr val="accent1"/>
              </a:buClr>
              <a:buSzPts val="2700"/>
              <a:buFont typeface="Montserrat Medium"/>
              <a:buChar char="●"/>
            </a:pPr>
            <a:r>
              <a:rPr b="0" i="0" lang="en-US" sz="2700" u="none" cap="none" strike="noStrike">
                <a:solidFill>
                  <a:schemeClr val="dk1"/>
                </a:solidFill>
                <a:latin typeface="Montserrat Medium"/>
                <a:ea typeface="Montserrat Medium"/>
                <a:cs typeface="Montserrat Medium"/>
                <a:sym typeface="Montserrat Medium"/>
              </a:rPr>
              <a:t>Development of Cross-Cutting Career Clusters</a:t>
            </a:r>
            <a:endParaRPr b="0" i="0" sz="2700" u="none" cap="none" strike="noStrike">
              <a:solidFill>
                <a:schemeClr val="dk1"/>
              </a:solidFill>
              <a:latin typeface="Montserrat Medium"/>
              <a:ea typeface="Montserrat Medium"/>
              <a:cs typeface="Montserrat Medium"/>
              <a:sym typeface="Montserrat Medium"/>
            </a:endParaRPr>
          </a:p>
          <a:p>
            <a:pPr indent="-400050" lvl="0" marL="457200" marR="0" rtl="0" algn="l">
              <a:lnSpc>
                <a:spcPct val="115000"/>
              </a:lnSpc>
              <a:spcBef>
                <a:spcPts val="1000"/>
              </a:spcBef>
              <a:spcAft>
                <a:spcPts val="0"/>
              </a:spcAft>
              <a:buClr>
                <a:schemeClr val="accent1"/>
              </a:buClr>
              <a:buSzPts val="2700"/>
              <a:buFont typeface="Montserrat Medium"/>
              <a:buChar char="●"/>
            </a:pPr>
            <a:r>
              <a:rPr b="0" i="0" lang="en-US" sz="2700" u="none" cap="none" strike="noStrike">
                <a:solidFill>
                  <a:schemeClr val="dk1"/>
                </a:solidFill>
                <a:latin typeface="Montserrat Medium"/>
                <a:ea typeface="Montserrat Medium"/>
                <a:cs typeface="Montserrat Medium"/>
                <a:sym typeface="Montserrat Medium"/>
              </a:rPr>
              <a:t>State-level customizability</a:t>
            </a:r>
            <a:endParaRPr b="0" i="0" sz="2700" u="none" cap="none" strike="noStrike">
              <a:solidFill>
                <a:schemeClr val="dk1"/>
              </a:solidFill>
              <a:latin typeface="Montserrat Medium"/>
              <a:ea typeface="Montserrat Medium"/>
              <a:cs typeface="Montserrat Medium"/>
              <a:sym typeface="Montserrat Medium"/>
            </a:endParaRPr>
          </a:p>
          <a:p>
            <a:pPr indent="0" lvl="0" marL="457200" marR="0" rtl="0" algn="l">
              <a:lnSpc>
                <a:spcPct val="100000"/>
              </a:lnSpc>
              <a:spcBef>
                <a:spcPts val="1000"/>
              </a:spcBef>
              <a:spcAft>
                <a:spcPts val="1000"/>
              </a:spcAft>
              <a:buClr>
                <a:srgbClr val="000000"/>
              </a:buClr>
              <a:buSzPts val="2200"/>
              <a:buFont typeface="Arial"/>
              <a:buNone/>
            </a:pPr>
            <a:r>
              <a:t/>
            </a:r>
            <a:endParaRPr b="0" i="0" sz="2200" u="none" cap="none" strike="noStrike">
              <a:solidFill>
                <a:schemeClr val="dk1"/>
              </a:solidFill>
              <a:latin typeface="Montserrat Medium"/>
              <a:ea typeface="Montserrat Medium"/>
              <a:cs typeface="Montserrat Medium"/>
              <a:sym typeface="Montserrat Medium"/>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8"/>
                                        </p:tgtEl>
                                        <p:attrNameLst>
                                          <p:attrName>style.visibility</p:attrName>
                                        </p:attrNameLst>
                                      </p:cBhvr>
                                      <p:to>
                                        <p:strVal val="visible"/>
                                      </p:to>
                                    </p:set>
                                    <p:animEffect filter="fade" transition="in">
                                      <p:cBhvr>
                                        <p:cTn dur="500"/>
                                        <p:tgtEl>
                                          <p:spTgt spid="5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1"/>
                                        </p:tgtEl>
                                        <p:attrNameLst>
                                          <p:attrName>style.visibility</p:attrName>
                                        </p:attrNameLst>
                                      </p:cBhvr>
                                      <p:to>
                                        <p:strVal val="visible"/>
                                      </p:to>
                                    </p:set>
                                    <p:animEffect filter="fade" transition="in">
                                      <p:cBhvr>
                                        <p:cTn dur="500"/>
                                        <p:tgtEl>
                                          <p:spTgt spid="5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43"/>
          <p:cNvSpPr txBox="1"/>
          <p:nvPr>
            <p:ph type="title"/>
          </p:nvPr>
        </p:nvSpPr>
        <p:spPr>
          <a:xfrm>
            <a:off x="1498500" y="462286"/>
            <a:ext cx="9195000" cy="762000"/>
          </a:xfrm>
          <a:prstGeom prst="rect">
            <a:avLst/>
          </a:prstGeom>
          <a:noFill/>
          <a:ln>
            <a:noFill/>
          </a:ln>
        </p:spPr>
        <p:txBody>
          <a:bodyPr anchorCtr="0" anchor="ctr" bIns="0" lIns="0" spcFirstLastPara="1" rIns="0" wrap="square" tIns="91425">
            <a:normAutofit fontScale="90000"/>
          </a:bodyPr>
          <a:lstStyle/>
          <a:p>
            <a:pPr indent="0" lvl="0" marL="0" rtl="0" algn="ctr">
              <a:lnSpc>
                <a:spcPct val="90000"/>
              </a:lnSpc>
              <a:spcBef>
                <a:spcPts val="0"/>
              </a:spcBef>
              <a:spcAft>
                <a:spcPts val="0"/>
              </a:spcAft>
              <a:buClr>
                <a:schemeClr val="lt1"/>
              </a:buClr>
              <a:buSzPct val="100000"/>
              <a:buFont typeface="Montserrat"/>
              <a:buNone/>
            </a:pPr>
            <a:r>
              <a:rPr b="1" lang="en-US"/>
              <a:t>Katahdin Javner</a:t>
            </a:r>
            <a:r>
              <a:rPr lang="en-US"/>
              <a:t>,</a:t>
            </a:r>
            <a:r>
              <a:rPr b="1" lang="en-US"/>
              <a:t> </a:t>
            </a:r>
            <a:r>
              <a:rPr lang="en-US"/>
              <a:t>2023-2024 SkillsUSA National Officer </a:t>
            </a:r>
            <a:endParaRPr/>
          </a:p>
        </p:txBody>
      </p:sp>
      <p:sp>
        <p:nvSpPr>
          <p:cNvPr id="557" name="Google Shape;557;p43"/>
          <p:cNvSpPr/>
          <p:nvPr/>
        </p:nvSpPr>
        <p:spPr>
          <a:xfrm>
            <a:off x="0" y="5943600"/>
            <a:ext cx="12192000" cy="914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58" name="Google Shape;558;p43"/>
          <p:cNvSpPr txBox="1"/>
          <p:nvPr/>
        </p:nvSpPr>
        <p:spPr>
          <a:xfrm>
            <a:off x="1119298" y="1734888"/>
            <a:ext cx="9953400" cy="293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1" lang="en-US" sz="2900" u="none" cap="none" strike="noStrike">
                <a:solidFill>
                  <a:schemeClr val="dk1"/>
                </a:solidFill>
                <a:latin typeface="Montserrat"/>
                <a:ea typeface="Montserrat"/>
                <a:cs typeface="Montserrat"/>
                <a:sym typeface="Montserrat"/>
              </a:rPr>
              <a:t>Learners will be able to have direct access to careers that are just now being created. There will be better access to resources and opportunities to support skills development in new and changing fields like artificial intelligence or those like agriculture that are evolving and intersecting with other industries.</a:t>
            </a:r>
            <a:endParaRPr b="0" i="1" sz="29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3000"/>
              <a:buFont typeface="Arial"/>
              <a:buNone/>
            </a:pPr>
            <a:r>
              <a:rPr b="0" i="1" lang="en-US" sz="3000" u="none" cap="none" strike="noStrike">
                <a:solidFill>
                  <a:schemeClr val="dk1"/>
                </a:solidFill>
                <a:latin typeface="Montserrat"/>
                <a:ea typeface="Montserrat"/>
                <a:cs typeface="Montserrat"/>
                <a:sym typeface="Montserrat"/>
              </a:rPr>
              <a:t>With this Framework, there will truly be no better time to be a learner. </a:t>
            </a:r>
            <a:endParaRPr b="0" i="1" sz="3000" u="none" cap="none" strike="noStrike">
              <a:solidFill>
                <a:schemeClr val="dk1"/>
              </a:solidFill>
              <a:latin typeface="Montserrat Medium"/>
              <a:ea typeface="Montserrat Medium"/>
              <a:cs typeface="Montserrat Medium"/>
              <a:sym typeface="Montserrat Medium"/>
            </a:endParaRPr>
          </a:p>
        </p:txBody>
      </p:sp>
      <p:sp>
        <p:nvSpPr>
          <p:cNvPr id="559" name="Google Shape;559;p43"/>
          <p:cNvSpPr txBox="1"/>
          <p:nvPr/>
        </p:nvSpPr>
        <p:spPr>
          <a:xfrm>
            <a:off x="190900" y="1376025"/>
            <a:ext cx="908700" cy="1723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0"/>
              <a:buFont typeface="Arial"/>
              <a:buNone/>
            </a:pPr>
            <a:r>
              <a:rPr b="1" i="0" lang="en-US" sz="10000" u="none" cap="none" strike="noStrike">
                <a:solidFill>
                  <a:srgbClr val="00879D"/>
                </a:solidFill>
                <a:latin typeface="Montserrat"/>
                <a:ea typeface="Montserrat"/>
                <a:cs typeface="Montserrat"/>
                <a:sym typeface="Montserrat"/>
              </a:rPr>
              <a:t>“</a:t>
            </a:r>
            <a:endParaRPr b="1" i="0" sz="10000" u="none" cap="none" strike="noStrike">
              <a:solidFill>
                <a:srgbClr val="00879D"/>
              </a:solidFill>
              <a:latin typeface="Montserrat"/>
              <a:ea typeface="Montserrat"/>
              <a:cs typeface="Montserrat"/>
              <a:sym typeface="Montserrat"/>
            </a:endParaRPr>
          </a:p>
        </p:txBody>
      </p:sp>
      <p:sp>
        <p:nvSpPr>
          <p:cNvPr id="560" name="Google Shape;560;p43"/>
          <p:cNvSpPr txBox="1"/>
          <p:nvPr/>
        </p:nvSpPr>
        <p:spPr>
          <a:xfrm>
            <a:off x="10693500" y="5184589"/>
            <a:ext cx="908700" cy="1723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0"/>
              <a:buFont typeface="Arial"/>
              <a:buNone/>
            </a:pPr>
            <a:r>
              <a:rPr b="1" i="0" lang="en-US" sz="10000" u="none" cap="none" strike="noStrike">
                <a:solidFill>
                  <a:srgbClr val="00879D"/>
                </a:solidFill>
                <a:latin typeface="Montserrat"/>
                <a:ea typeface="Montserrat"/>
                <a:cs typeface="Montserrat"/>
                <a:sym typeface="Montserrat"/>
              </a:rPr>
              <a:t>”</a:t>
            </a:r>
            <a:endParaRPr b="1" i="0" sz="10000" u="none" cap="none" strike="noStrike">
              <a:solidFill>
                <a:srgbClr val="00879D"/>
              </a:solidFill>
              <a:latin typeface="Montserrat"/>
              <a:ea typeface="Montserrat"/>
              <a:cs typeface="Montserrat"/>
              <a:sym typeface="Montserra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BC25A"/>
        </a:solidFill>
      </p:bgPr>
    </p:bg>
    <p:spTree>
      <p:nvGrpSpPr>
        <p:cNvPr id="564" name="Shape 564"/>
        <p:cNvGrpSpPr/>
        <p:nvPr/>
      </p:nvGrpSpPr>
      <p:grpSpPr>
        <a:xfrm>
          <a:off x="0" y="0"/>
          <a:ext cx="0" cy="0"/>
          <a:chOff x="0" y="0"/>
          <a:chExt cx="0" cy="0"/>
        </a:xfrm>
      </p:grpSpPr>
      <p:sp>
        <p:nvSpPr>
          <p:cNvPr id="565" name="Google Shape;565;p49"/>
          <p:cNvSpPr txBox="1"/>
          <p:nvPr>
            <p:ph idx="1" type="body"/>
          </p:nvPr>
        </p:nvSpPr>
        <p:spPr>
          <a:xfrm>
            <a:off x="4585252" y="3249637"/>
            <a:ext cx="6817500" cy="2239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000"/>
              <a:buNone/>
            </a:pPr>
            <a:r>
              <a:t/>
            </a:r>
            <a:endParaRPr b="1">
              <a:latin typeface="Montserrat"/>
              <a:ea typeface="Montserrat"/>
              <a:cs typeface="Montserrat"/>
              <a:sym typeface="Montserrat"/>
            </a:endParaRPr>
          </a:p>
          <a:p>
            <a:pPr indent="0" lvl="0" marL="0" rtl="0" algn="l">
              <a:lnSpc>
                <a:spcPct val="90000"/>
              </a:lnSpc>
              <a:spcBef>
                <a:spcPts val="0"/>
              </a:spcBef>
              <a:spcAft>
                <a:spcPts val="0"/>
              </a:spcAft>
              <a:buSzPts val="2000"/>
              <a:buNone/>
            </a:pPr>
            <a:r>
              <a:t/>
            </a:r>
            <a:endParaRPr/>
          </a:p>
        </p:txBody>
      </p:sp>
      <p:sp>
        <p:nvSpPr>
          <p:cNvPr id="566" name="Google Shape;566;p49"/>
          <p:cNvSpPr txBox="1"/>
          <p:nvPr>
            <p:ph type="title"/>
          </p:nvPr>
        </p:nvSpPr>
        <p:spPr>
          <a:xfrm>
            <a:off x="4823791" y="1984987"/>
            <a:ext cx="6817500" cy="1866000"/>
          </a:xfrm>
          <a:prstGeom prst="rect">
            <a:avLst/>
          </a:prstGeom>
          <a:noFill/>
          <a:ln>
            <a:noFill/>
          </a:ln>
        </p:spPr>
        <p:txBody>
          <a:bodyPr anchorCtr="0" anchor="b" bIns="0" lIns="0" spcFirstLastPara="1" rIns="0" wrap="square" tIns="91425">
            <a:normAutofit/>
          </a:bodyPr>
          <a:lstStyle/>
          <a:p>
            <a:pPr indent="0" lvl="0" marL="0" rtl="0" algn="l">
              <a:lnSpc>
                <a:spcPct val="90000"/>
              </a:lnSpc>
              <a:spcBef>
                <a:spcPts val="0"/>
              </a:spcBef>
              <a:spcAft>
                <a:spcPts val="0"/>
              </a:spcAft>
              <a:buClr>
                <a:schemeClr val="lt1"/>
              </a:buClr>
              <a:buSzPts val="4000"/>
              <a:buFont typeface="Montserrat"/>
              <a:buNone/>
            </a:pPr>
            <a:r>
              <a:rPr lang="en-US">
                <a:solidFill>
                  <a:schemeClr val="dk1"/>
                </a:solidFill>
              </a:rPr>
              <a:t>Exploring the Cross-Cutting Career Clusters</a:t>
            </a:r>
            <a:endParaRPr>
              <a:solidFill>
                <a:schemeClr val="dk1"/>
              </a:solidFill>
            </a:endParaRPr>
          </a:p>
        </p:txBody>
      </p:sp>
      <p:sp>
        <p:nvSpPr>
          <p:cNvPr id="567" name="Google Shape;567;p49"/>
          <p:cNvSpPr/>
          <p:nvPr/>
        </p:nvSpPr>
        <p:spPr>
          <a:xfrm>
            <a:off x="0" y="5943600"/>
            <a:ext cx="12192000" cy="914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568" name="Google Shape;568;p49"/>
          <p:cNvPicPr preferRelativeResize="0"/>
          <p:nvPr/>
        </p:nvPicPr>
        <p:blipFill rotWithShape="1">
          <a:blip r:embed="rId3">
            <a:alphaModFix/>
          </a:blip>
          <a:srcRect b="0" l="0" r="0" t="0"/>
          <a:stretch/>
        </p:blipFill>
        <p:spPr>
          <a:xfrm>
            <a:off x="9854898" y="6114322"/>
            <a:ext cx="2058755" cy="57295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80"/>
          <p:cNvSpPr txBox="1"/>
          <p:nvPr>
            <p:ph type="title"/>
          </p:nvPr>
        </p:nvSpPr>
        <p:spPr>
          <a:xfrm>
            <a:off x="1498426" y="468254"/>
            <a:ext cx="9195000" cy="762000"/>
          </a:xfrm>
          <a:prstGeom prst="rect">
            <a:avLst/>
          </a:prstGeom>
          <a:noFill/>
          <a:ln>
            <a:noFill/>
          </a:ln>
        </p:spPr>
        <p:txBody>
          <a:bodyPr anchorCtr="0" anchor="ctr" bIns="0" lIns="0" spcFirstLastPara="1" rIns="0" wrap="square" tIns="91425">
            <a:normAutofit/>
          </a:bodyPr>
          <a:lstStyle/>
          <a:p>
            <a:pPr indent="0" lvl="0" marL="0" rtl="0" algn="ctr">
              <a:lnSpc>
                <a:spcPct val="90000"/>
              </a:lnSpc>
              <a:spcBef>
                <a:spcPts val="0"/>
              </a:spcBef>
              <a:spcAft>
                <a:spcPts val="0"/>
              </a:spcAft>
              <a:buSzPts val="2800"/>
              <a:buNone/>
            </a:pPr>
            <a:r>
              <a:rPr b="1" lang="en-US"/>
              <a:t>Cross-Cutting Clusters </a:t>
            </a:r>
            <a:endParaRPr b="1"/>
          </a:p>
        </p:txBody>
      </p:sp>
      <p:sp>
        <p:nvSpPr>
          <p:cNvPr id="574" name="Google Shape;574;p80"/>
          <p:cNvSpPr/>
          <p:nvPr/>
        </p:nvSpPr>
        <p:spPr>
          <a:xfrm>
            <a:off x="0" y="5943600"/>
            <a:ext cx="12192000" cy="914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75" name="Google Shape;575;p80"/>
          <p:cNvSpPr/>
          <p:nvPr/>
        </p:nvSpPr>
        <p:spPr>
          <a:xfrm>
            <a:off x="0" y="5943600"/>
            <a:ext cx="12192000" cy="914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576" name="Google Shape;576;p80"/>
          <p:cNvPicPr preferRelativeResize="0"/>
          <p:nvPr/>
        </p:nvPicPr>
        <p:blipFill rotWithShape="1">
          <a:blip r:embed="rId3">
            <a:alphaModFix/>
          </a:blip>
          <a:srcRect b="0" l="0" r="0" t="0"/>
          <a:stretch/>
        </p:blipFill>
        <p:spPr>
          <a:xfrm>
            <a:off x="9996300" y="6190522"/>
            <a:ext cx="2058755" cy="572955"/>
          </a:xfrm>
          <a:prstGeom prst="rect">
            <a:avLst/>
          </a:prstGeom>
          <a:noFill/>
          <a:ln>
            <a:noFill/>
          </a:ln>
        </p:spPr>
      </p:pic>
      <p:pic>
        <p:nvPicPr>
          <p:cNvPr id="577" name="Google Shape;577;p80"/>
          <p:cNvPicPr preferRelativeResize="0"/>
          <p:nvPr/>
        </p:nvPicPr>
        <p:blipFill rotWithShape="1">
          <a:blip r:embed="rId4">
            <a:alphaModFix/>
          </a:blip>
          <a:srcRect b="0" l="0" r="0" t="0"/>
          <a:stretch/>
        </p:blipFill>
        <p:spPr>
          <a:xfrm>
            <a:off x="485779" y="1352810"/>
            <a:ext cx="5338823" cy="5338823"/>
          </a:xfrm>
          <a:prstGeom prst="rect">
            <a:avLst/>
          </a:prstGeom>
          <a:noFill/>
          <a:ln>
            <a:noFill/>
          </a:ln>
        </p:spPr>
      </p:pic>
      <p:pic>
        <p:nvPicPr>
          <p:cNvPr id="578" name="Google Shape;578;p80"/>
          <p:cNvPicPr preferRelativeResize="0"/>
          <p:nvPr/>
        </p:nvPicPr>
        <p:blipFill>
          <a:blip r:embed="rId5">
            <a:alphaModFix/>
          </a:blip>
          <a:stretch>
            <a:fillRect/>
          </a:stretch>
        </p:blipFill>
        <p:spPr>
          <a:xfrm>
            <a:off x="5992452" y="2846504"/>
            <a:ext cx="6062597" cy="194192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40"/>
          <p:cNvSpPr txBox="1"/>
          <p:nvPr>
            <p:ph idx="1" type="body"/>
          </p:nvPr>
        </p:nvSpPr>
        <p:spPr>
          <a:xfrm>
            <a:off x="380075" y="1766950"/>
            <a:ext cx="3482100" cy="4072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2400"/>
              <a:buNone/>
            </a:pPr>
            <a:r>
              <a:rPr lang="en-US" u="sng"/>
              <a:t>Digital Technology</a:t>
            </a:r>
            <a:endParaRPr u="sng"/>
          </a:p>
          <a:p>
            <a:pPr indent="-381000" lvl="0" marL="457200" rtl="0" algn="l">
              <a:lnSpc>
                <a:spcPct val="90000"/>
              </a:lnSpc>
              <a:spcBef>
                <a:spcPts val="1000"/>
              </a:spcBef>
              <a:spcAft>
                <a:spcPts val="0"/>
              </a:spcAft>
              <a:buSzPts val="2400"/>
              <a:buChar char="●"/>
            </a:pPr>
            <a:r>
              <a:rPr lang="en-US"/>
              <a:t>CAD/CAM</a:t>
            </a:r>
            <a:endParaRPr/>
          </a:p>
          <a:p>
            <a:pPr indent="-381000" lvl="0" marL="457200" rtl="0" algn="l">
              <a:lnSpc>
                <a:spcPct val="90000"/>
              </a:lnSpc>
              <a:spcBef>
                <a:spcPts val="0"/>
              </a:spcBef>
              <a:spcAft>
                <a:spcPts val="0"/>
              </a:spcAft>
              <a:buSzPts val="2400"/>
              <a:buChar char="●"/>
            </a:pPr>
            <a:r>
              <a:rPr lang="en-US"/>
              <a:t>Controls designer</a:t>
            </a:r>
            <a:endParaRPr/>
          </a:p>
          <a:p>
            <a:pPr indent="-381000" lvl="0" marL="457200" rtl="0" algn="l">
              <a:lnSpc>
                <a:spcPct val="90000"/>
              </a:lnSpc>
              <a:spcBef>
                <a:spcPts val="0"/>
              </a:spcBef>
              <a:spcAft>
                <a:spcPts val="0"/>
              </a:spcAft>
              <a:buSzPts val="2400"/>
              <a:buChar char="●"/>
            </a:pPr>
            <a:r>
              <a:rPr lang="en-US"/>
              <a:t>Imaging specialist</a:t>
            </a:r>
            <a:endParaRPr/>
          </a:p>
          <a:p>
            <a:pPr indent="-381000" lvl="0" marL="457200" rtl="0" algn="l">
              <a:lnSpc>
                <a:spcPct val="90000"/>
              </a:lnSpc>
              <a:spcBef>
                <a:spcPts val="0"/>
              </a:spcBef>
              <a:spcAft>
                <a:spcPts val="0"/>
              </a:spcAft>
              <a:buSzPts val="2400"/>
              <a:buChar char="●"/>
            </a:pPr>
            <a:r>
              <a:rPr lang="en-US"/>
              <a:t>Security engineer</a:t>
            </a:r>
            <a:endParaRPr/>
          </a:p>
        </p:txBody>
      </p:sp>
      <p:sp>
        <p:nvSpPr>
          <p:cNvPr id="584" name="Google Shape;584;p40"/>
          <p:cNvSpPr txBox="1"/>
          <p:nvPr>
            <p:ph type="title"/>
          </p:nvPr>
        </p:nvSpPr>
        <p:spPr>
          <a:xfrm>
            <a:off x="1498426" y="468254"/>
            <a:ext cx="9195000" cy="762000"/>
          </a:xfrm>
          <a:prstGeom prst="rect">
            <a:avLst/>
          </a:prstGeom>
          <a:noFill/>
          <a:ln>
            <a:noFill/>
          </a:ln>
        </p:spPr>
        <p:txBody>
          <a:bodyPr anchorCtr="0" anchor="ctr" bIns="0" lIns="0" spcFirstLastPara="1" rIns="0" wrap="square" tIns="91425">
            <a:normAutofit/>
          </a:bodyPr>
          <a:lstStyle/>
          <a:p>
            <a:pPr indent="0" lvl="0" marL="0" rtl="0" algn="ctr">
              <a:lnSpc>
                <a:spcPct val="90000"/>
              </a:lnSpc>
              <a:spcBef>
                <a:spcPts val="0"/>
              </a:spcBef>
              <a:spcAft>
                <a:spcPts val="0"/>
              </a:spcAft>
              <a:buSzPts val="2800"/>
              <a:buNone/>
            </a:pPr>
            <a:r>
              <a:rPr b="1" lang="en-US"/>
              <a:t>Case Study: Austal</a:t>
            </a:r>
            <a:endParaRPr b="1"/>
          </a:p>
        </p:txBody>
      </p:sp>
      <p:sp>
        <p:nvSpPr>
          <p:cNvPr id="585" name="Google Shape;585;p40"/>
          <p:cNvSpPr txBox="1"/>
          <p:nvPr>
            <p:ph idx="1" type="body"/>
          </p:nvPr>
        </p:nvSpPr>
        <p:spPr>
          <a:xfrm>
            <a:off x="4608550" y="1672525"/>
            <a:ext cx="3336600" cy="40725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1000"/>
              </a:spcBef>
              <a:spcAft>
                <a:spcPts val="0"/>
              </a:spcAft>
              <a:buSzPts val="2400"/>
              <a:buNone/>
            </a:pPr>
            <a:r>
              <a:rPr lang="en-US" u="sng"/>
              <a:t>Management &amp; Entrepreneurship</a:t>
            </a:r>
            <a:endParaRPr u="sng"/>
          </a:p>
          <a:p>
            <a:pPr indent="-381000" lvl="0" marL="457200" rtl="0" algn="l">
              <a:lnSpc>
                <a:spcPct val="90000"/>
              </a:lnSpc>
              <a:spcBef>
                <a:spcPts val="1000"/>
              </a:spcBef>
              <a:spcAft>
                <a:spcPts val="0"/>
              </a:spcAft>
              <a:buSzPts val="2400"/>
              <a:buChar char="●"/>
            </a:pPr>
            <a:r>
              <a:rPr lang="en-US"/>
              <a:t>Fitout Manager</a:t>
            </a:r>
            <a:endParaRPr/>
          </a:p>
          <a:p>
            <a:pPr indent="-381000" lvl="0" marL="457200" rtl="0" algn="l">
              <a:lnSpc>
                <a:spcPct val="90000"/>
              </a:lnSpc>
              <a:spcBef>
                <a:spcPts val="0"/>
              </a:spcBef>
              <a:spcAft>
                <a:spcPts val="0"/>
              </a:spcAft>
              <a:buSzPts val="2400"/>
              <a:buChar char="●"/>
            </a:pPr>
            <a:r>
              <a:rPr lang="en-US"/>
              <a:t>Program coordinator</a:t>
            </a:r>
            <a:endParaRPr/>
          </a:p>
          <a:p>
            <a:pPr indent="-381000" lvl="0" marL="457200" rtl="0" algn="l">
              <a:lnSpc>
                <a:spcPct val="90000"/>
              </a:lnSpc>
              <a:spcBef>
                <a:spcPts val="0"/>
              </a:spcBef>
              <a:spcAft>
                <a:spcPts val="0"/>
              </a:spcAft>
              <a:buSzPts val="2400"/>
              <a:buChar char="●"/>
            </a:pPr>
            <a:r>
              <a:rPr lang="en-US"/>
              <a:t>Operations manager</a:t>
            </a:r>
            <a:endParaRPr/>
          </a:p>
          <a:p>
            <a:pPr indent="0" lvl="0" marL="0" rtl="0" algn="l">
              <a:lnSpc>
                <a:spcPct val="90000"/>
              </a:lnSpc>
              <a:spcBef>
                <a:spcPts val="1000"/>
              </a:spcBef>
              <a:spcAft>
                <a:spcPts val="0"/>
              </a:spcAft>
              <a:buSzPts val="2400"/>
              <a:buNone/>
            </a:pPr>
            <a:r>
              <a:t/>
            </a:r>
            <a:endParaRPr/>
          </a:p>
        </p:txBody>
      </p:sp>
      <p:sp>
        <p:nvSpPr>
          <p:cNvPr id="586" name="Google Shape;586;p40"/>
          <p:cNvSpPr txBox="1"/>
          <p:nvPr>
            <p:ph idx="1" type="body"/>
          </p:nvPr>
        </p:nvSpPr>
        <p:spPr>
          <a:xfrm>
            <a:off x="8337500" y="1766950"/>
            <a:ext cx="3336600" cy="4072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2400"/>
              <a:buNone/>
            </a:pPr>
            <a:r>
              <a:rPr lang="en-US" u="sng"/>
              <a:t>Marketing &amp; Sales</a:t>
            </a:r>
            <a:endParaRPr u="sng"/>
          </a:p>
          <a:p>
            <a:pPr indent="-381000" lvl="0" marL="457200" rtl="0" algn="l">
              <a:lnSpc>
                <a:spcPct val="90000"/>
              </a:lnSpc>
              <a:spcBef>
                <a:spcPts val="1000"/>
              </a:spcBef>
              <a:spcAft>
                <a:spcPts val="0"/>
              </a:spcAft>
              <a:buSzPts val="2400"/>
              <a:buChar char="●"/>
            </a:pPr>
            <a:r>
              <a:rPr lang="en-US"/>
              <a:t>Business development</a:t>
            </a:r>
            <a:endParaRPr/>
          </a:p>
          <a:p>
            <a:pPr indent="-381000" lvl="0" marL="457200" rtl="0" algn="l">
              <a:lnSpc>
                <a:spcPct val="90000"/>
              </a:lnSpc>
              <a:spcBef>
                <a:spcPts val="0"/>
              </a:spcBef>
              <a:spcAft>
                <a:spcPts val="0"/>
              </a:spcAft>
              <a:buSzPts val="2400"/>
              <a:buChar char="●"/>
            </a:pPr>
            <a:r>
              <a:rPr lang="en-US"/>
              <a:t>Events specialist</a:t>
            </a:r>
            <a:endParaRPr/>
          </a:p>
          <a:p>
            <a:pPr indent="-381000" lvl="0" marL="457200" rtl="0" algn="l">
              <a:lnSpc>
                <a:spcPct val="90000"/>
              </a:lnSpc>
              <a:spcBef>
                <a:spcPts val="0"/>
              </a:spcBef>
              <a:spcAft>
                <a:spcPts val="0"/>
              </a:spcAft>
              <a:buSzPts val="2400"/>
              <a:buChar char="●"/>
            </a:pPr>
            <a:r>
              <a:rPr lang="en-US"/>
              <a:t>Packaging and sales</a:t>
            </a:r>
            <a:endParaRPr/>
          </a:p>
          <a:p>
            <a:pPr indent="0" lvl="0" marL="457200" rtl="0" algn="l">
              <a:lnSpc>
                <a:spcPct val="90000"/>
              </a:lnSpc>
              <a:spcBef>
                <a:spcPts val="1000"/>
              </a:spcBef>
              <a:spcAft>
                <a:spcPts val="0"/>
              </a:spcAft>
              <a:buSzPts val="2400"/>
              <a:buNone/>
            </a:pPr>
            <a:r>
              <a:t/>
            </a:r>
            <a:endParaRPr/>
          </a:p>
        </p:txBody>
      </p:sp>
      <p:sp>
        <p:nvSpPr>
          <p:cNvPr id="587" name="Google Shape;587;p40"/>
          <p:cNvSpPr txBox="1"/>
          <p:nvPr/>
        </p:nvSpPr>
        <p:spPr>
          <a:xfrm>
            <a:off x="923775" y="5077450"/>
            <a:ext cx="10186800" cy="762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Montserrat Medium"/>
                <a:ea typeface="Montserrat Medium"/>
                <a:cs typeface="Montserrat Medium"/>
                <a:sym typeface="Montserrat Medium"/>
              </a:rPr>
              <a:t>All roles have knowledge of maritime, manufacturing, or other industry specific information as preferred qualification</a:t>
            </a:r>
            <a:endParaRPr b="0" i="0" sz="2400" u="none" cap="none" strike="noStrike">
              <a:solidFill>
                <a:schemeClr val="dk1"/>
              </a:solidFill>
              <a:latin typeface="Montserrat Medium"/>
              <a:ea typeface="Montserrat Medium"/>
              <a:cs typeface="Montserrat Medium"/>
              <a:sym typeface="Montserrat Medium"/>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7">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41"/>
          <p:cNvSpPr txBox="1"/>
          <p:nvPr>
            <p:ph idx="1" type="body"/>
          </p:nvPr>
        </p:nvSpPr>
        <p:spPr>
          <a:xfrm>
            <a:off x="796974" y="1686430"/>
            <a:ext cx="4399500" cy="4072500"/>
          </a:xfrm>
          <a:prstGeom prst="rect">
            <a:avLst/>
          </a:prstGeom>
          <a:noFill/>
          <a:ln>
            <a:noFill/>
          </a:ln>
        </p:spPr>
        <p:txBody>
          <a:bodyPr anchorCtr="0" anchor="t" bIns="45700" lIns="91425" spcFirstLastPara="1" rIns="91425" wrap="square" tIns="45700">
            <a:normAutofit/>
          </a:bodyPr>
          <a:lstStyle/>
          <a:p>
            <a:pPr indent="-381000" lvl="0" marL="457200" rtl="0" algn="l">
              <a:lnSpc>
                <a:spcPct val="90000"/>
              </a:lnSpc>
              <a:spcBef>
                <a:spcPts val="1000"/>
              </a:spcBef>
              <a:spcAft>
                <a:spcPts val="0"/>
              </a:spcAft>
              <a:buSzPts val="2400"/>
              <a:buChar char="●"/>
            </a:pPr>
            <a:r>
              <a:rPr lang="en-US"/>
              <a:t>Learner A</a:t>
            </a:r>
            <a:endParaRPr/>
          </a:p>
          <a:p>
            <a:pPr indent="-355600" lvl="1" marL="914400" rtl="0" algn="l">
              <a:lnSpc>
                <a:spcPct val="90000"/>
              </a:lnSpc>
              <a:spcBef>
                <a:spcPts val="0"/>
              </a:spcBef>
              <a:spcAft>
                <a:spcPts val="0"/>
              </a:spcAft>
              <a:buSzPts val="2000"/>
              <a:buChar char="○"/>
            </a:pPr>
            <a:r>
              <a:rPr lang="en-US"/>
              <a:t>Loves working with drones</a:t>
            </a:r>
            <a:endParaRPr/>
          </a:p>
          <a:p>
            <a:pPr indent="-355600" lvl="1" marL="914400" rtl="0" algn="l">
              <a:lnSpc>
                <a:spcPct val="90000"/>
              </a:lnSpc>
              <a:spcBef>
                <a:spcPts val="0"/>
              </a:spcBef>
              <a:spcAft>
                <a:spcPts val="0"/>
              </a:spcAft>
              <a:buSzPts val="2000"/>
              <a:buChar char="○"/>
            </a:pPr>
            <a:r>
              <a:rPr lang="en-US"/>
              <a:t>Takes two courses in drone technology and programming</a:t>
            </a:r>
            <a:endParaRPr/>
          </a:p>
          <a:p>
            <a:pPr indent="-355600" lvl="1" marL="914400" rtl="0" algn="l">
              <a:lnSpc>
                <a:spcPct val="90000"/>
              </a:lnSpc>
              <a:spcBef>
                <a:spcPts val="0"/>
              </a:spcBef>
              <a:spcAft>
                <a:spcPts val="0"/>
              </a:spcAft>
              <a:buSzPts val="2000"/>
              <a:buChar char="○"/>
            </a:pPr>
            <a:r>
              <a:rPr lang="en-US"/>
              <a:t>Wants a contextualized application for drones</a:t>
            </a:r>
            <a:endParaRPr/>
          </a:p>
          <a:p>
            <a:pPr indent="-355600" lvl="1" marL="914400" rtl="0" algn="l">
              <a:lnSpc>
                <a:spcPct val="90000"/>
              </a:lnSpc>
              <a:spcBef>
                <a:spcPts val="0"/>
              </a:spcBef>
              <a:spcAft>
                <a:spcPts val="0"/>
              </a:spcAft>
              <a:buSzPts val="2000"/>
              <a:buChar char="○"/>
            </a:pPr>
            <a:r>
              <a:rPr lang="en-US"/>
              <a:t>Takes an Ag capstone that involves WBL experience with agricultural surveying company</a:t>
            </a:r>
            <a:endParaRPr/>
          </a:p>
        </p:txBody>
      </p:sp>
      <p:sp>
        <p:nvSpPr>
          <p:cNvPr id="593" name="Google Shape;593;p41"/>
          <p:cNvSpPr txBox="1"/>
          <p:nvPr>
            <p:ph type="title"/>
          </p:nvPr>
        </p:nvSpPr>
        <p:spPr>
          <a:xfrm>
            <a:off x="1498426" y="468254"/>
            <a:ext cx="9195000" cy="762000"/>
          </a:xfrm>
          <a:prstGeom prst="rect">
            <a:avLst/>
          </a:prstGeom>
          <a:noFill/>
          <a:ln>
            <a:noFill/>
          </a:ln>
        </p:spPr>
        <p:txBody>
          <a:bodyPr anchorCtr="0" anchor="ctr" bIns="0" lIns="0" spcFirstLastPara="1" rIns="0" wrap="square" tIns="91425">
            <a:normAutofit/>
          </a:bodyPr>
          <a:lstStyle/>
          <a:p>
            <a:pPr indent="0" lvl="0" marL="0" rtl="0" algn="ctr">
              <a:lnSpc>
                <a:spcPct val="90000"/>
              </a:lnSpc>
              <a:spcBef>
                <a:spcPts val="0"/>
              </a:spcBef>
              <a:spcAft>
                <a:spcPts val="0"/>
              </a:spcAft>
              <a:buSzPts val="2800"/>
              <a:buNone/>
            </a:pPr>
            <a:r>
              <a:rPr b="1" lang="en-US"/>
              <a:t>Cross-Cutting Clusters Two Ways</a:t>
            </a:r>
            <a:endParaRPr b="1"/>
          </a:p>
        </p:txBody>
      </p:sp>
      <p:sp>
        <p:nvSpPr>
          <p:cNvPr id="594" name="Google Shape;594;p41"/>
          <p:cNvSpPr txBox="1"/>
          <p:nvPr>
            <p:ph idx="1" type="body"/>
          </p:nvPr>
        </p:nvSpPr>
        <p:spPr>
          <a:xfrm>
            <a:off x="6804049" y="1791605"/>
            <a:ext cx="4399500" cy="4072500"/>
          </a:xfrm>
          <a:prstGeom prst="rect">
            <a:avLst/>
          </a:prstGeom>
          <a:noFill/>
          <a:ln>
            <a:noFill/>
          </a:ln>
        </p:spPr>
        <p:txBody>
          <a:bodyPr anchorCtr="0" anchor="t" bIns="45700" lIns="91425" spcFirstLastPara="1" rIns="91425" wrap="square" tIns="45700">
            <a:normAutofit/>
          </a:bodyPr>
          <a:lstStyle/>
          <a:p>
            <a:pPr indent="-381000" lvl="0" marL="457200" rtl="0" algn="l">
              <a:lnSpc>
                <a:spcPct val="90000"/>
              </a:lnSpc>
              <a:spcBef>
                <a:spcPts val="1000"/>
              </a:spcBef>
              <a:spcAft>
                <a:spcPts val="0"/>
              </a:spcAft>
              <a:buSzPts val="2400"/>
              <a:buChar char="●"/>
            </a:pPr>
            <a:r>
              <a:rPr lang="en-US"/>
              <a:t>Learner B</a:t>
            </a:r>
            <a:endParaRPr/>
          </a:p>
          <a:p>
            <a:pPr indent="-355600" lvl="1" marL="914400" rtl="0" algn="l">
              <a:lnSpc>
                <a:spcPct val="90000"/>
              </a:lnSpc>
              <a:spcBef>
                <a:spcPts val="0"/>
              </a:spcBef>
              <a:spcAft>
                <a:spcPts val="0"/>
              </a:spcAft>
              <a:buSzPts val="2000"/>
              <a:buChar char="○"/>
            </a:pPr>
            <a:r>
              <a:rPr lang="en-US"/>
              <a:t>Grew up in rural community</a:t>
            </a:r>
            <a:endParaRPr/>
          </a:p>
          <a:p>
            <a:pPr indent="-355600" lvl="1" marL="914400" rtl="0" algn="l">
              <a:lnSpc>
                <a:spcPct val="90000"/>
              </a:lnSpc>
              <a:spcBef>
                <a:spcPts val="0"/>
              </a:spcBef>
              <a:spcAft>
                <a:spcPts val="0"/>
              </a:spcAft>
              <a:buSzPts val="2000"/>
              <a:buChar char="○"/>
            </a:pPr>
            <a:r>
              <a:rPr lang="en-US"/>
              <a:t>Wants to be a farmer but is interested in how drones could be used</a:t>
            </a:r>
            <a:endParaRPr/>
          </a:p>
          <a:p>
            <a:pPr indent="-355600" lvl="1" marL="914400" rtl="0" algn="l">
              <a:lnSpc>
                <a:spcPct val="90000"/>
              </a:lnSpc>
              <a:spcBef>
                <a:spcPts val="0"/>
              </a:spcBef>
              <a:spcAft>
                <a:spcPts val="0"/>
              </a:spcAft>
              <a:buSzPts val="2000"/>
              <a:buChar char="○"/>
            </a:pPr>
            <a:r>
              <a:rPr lang="en-US"/>
              <a:t>Takes a drone technology course</a:t>
            </a:r>
            <a:endParaRPr/>
          </a:p>
          <a:p>
            <a:pPr indent="-355600" lvl="1" marL="914400" rtl="0" algn="l">
              <a:lnSpc>
                <a:spcPct val="90000"/>
              </a:lnSpc>
              <a:spcBef>
                <a:spcPts val="0"/>
              </a:spcBef>
              <a:spcAft>
                <a:spcPts val="0"/>
              </a:spcAft>
              <a:buSzPts val="2000"/>
              <a:buChar char="○"/>
            </a:pPr>
            <a:r>
              <a:rPr lang="en-US"/>
              <a:t>Takes the same Capstone as Learner 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2">
                                            <p:txEl>
                                              <p:pRg end="0" st="0"/>
                                            </p:txEl>
                                          </p:spTgt>
                                        </p:tgtEl>
                                        <p:attrNameLst>
                                          <p:attrName>style.visibility</p:attrName>
                                        </p:attrNameLst>
                                      </p:cBhvr>
                                      <p:to>
                                        <p:strVal val="visible"/>
                                      </p:to>
                                    </p:set>
                                    <p:animEffect filter="fade" transition="in">
                                      <p:cBhvr>
                                        <p:cTn dur="1000"/>
                                        <p:tgtEl>
                                          <p:spTgt spid="59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2">
                                            <p:txEl>
                                              <p:pRg end="1" st="1"/>
                                            </p:txEl>
                                          </p:spTgt>
                                        </p:tgtEl>
                                        <p:attrNameLst>
                                          <p:attrName>style.visibility</p:attrName>
                                        </p:attrNameLst>
                                      </p:cBhvr>
                                      <p:to>
                                        <p:strVal val="visible"/>
                                      </p:to>
                                    </p:set>
                                    <p:animEffect filter="fade" transition="in">
                                      <p:cBhvr>
                                        <p:cTn dur="1000"/>
                                        <p:tgtEl>
                                          <p:spTgt spid="59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2">
                                            <p:txEl>
                                              <p:pRg end="2" st="2"/>
                                            </p:txEl>
                                          </p:spTgt>
                                        </p:tgtEl>
                                        <p:attrNameLst>
                                          <p:attrName>style.visibility</p:attrName>
                                        </p:attrNameLst>
                                      </p:cBhvr>
                                      <p:to>
                                        <p:strVal val="visible"/>
                                      </p:to>
                                    </p:set>
                                    <p:animEffect filter="fade" transition="in">
                                      <p:cBhvr>
                                        <p:cTn dur="1000"/>
                                        <p:tgtEl>
                                          <p:spTgt spid="59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2">
                                            <p:txEl>
                                              <p:pRg end="3" st="3"/>
                                            </p:txEl>
                                          </p:spTgt>
                                        </p:tgtEl>
                                        <p:attrNameLst>
                                          <p:attrName>style.visibility</p:attrName>
                                        </p:attrNameLst>
                                      </p:cBhvr>
                                      <p:to>
                                        <p:strVal val="visible"/>
                                      </p:to>
                                    </p:set>
                                    <p:animEffect filter="fade" transition="in">
                                      <p:cBhvr>
                                        <p:cTn dur="1000"/>
                                        <p:tgtEl>
                                          <p:spTgt spid="59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2">
                                            <p:txEl>
                                              <p:pRg end="4" st="4"/>
                                            </p:txEl>
                                          </p:spTgt>
                                        </p:tgtEl>
                                        <p:attrNameLst>
                                          <p:attrName>style.visibility</p:attrName>
                                        </p:attrNameLst>
                                      </p:cBhvr>
                                      <p:to>
                                        <p:strVal val="visible"/>
                                      </p:to>
                                    </p:set>
                                    <p:animEffect filter="fade" transition="in">
                                      <p:cBhvr>
                                        <p:cTn dur="1000"/>
                                        <p:tgtEl>
                                          <p:spTgt spid="59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4">
                                            <p:txEl>
                                              <p:pRg end="0" st="0"/>
                                            </p:txEl>
                                          </p:spTgt>
                                        </p:tgtEl>
                                        <p:attrNameLst>
                                          <p:attrName>style.visibility</p:attrName>
                                        </p:attrNameLst>
                                      </p:cBhvr>
                                      <p:to>
                                        <p:strVal val="visible"/>
                                      </p:to>
                                    </p:set>
                                    <p:animEffect filter="fade" transition="in">
                                      <p:cBhvr>
                                        <p:cTn dur="1000"/>
                                        <p:tgtEl>
                                          <p:spTgt spid="59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4">
                                            <p:txEl>
                                              <p:pRg end="1" st="1"/>
                                            </p:txEl>
                                          </p:spTgt>
                                        </p:tgtEl>
                                        <p:attrNameLst>
                                          <p:attrName>style.visibility</p:attrName>
                                        </p:attrNameLst>
                                      </p:cBhvr>
                                      <p:to>
                                        <p:strVal val="visible"/>
                                      </p:to>
                                    </p:set>
                                    <p:animEffect filter="fade" transition="in">
                                      <p:cBhvr>
                                        <p:cTn dur="1000"/>
                                        <p:tgtEl>
                                          <p:spTgt spid="59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4">
                                            <p:txEl>
                                              <p:pRg end="2" st="2"/>
                                            </p:txEl>
                                          </p:spTgt>
                                        </p:tgtEl>
                                        <p:attrNameLst>
                                          <p:attrName>style.visibility</p:attrName>
                                        </p:attrNameLst>
                                      </p:cBhvr>
                                      <p:to>
                                        <p:strVal val="visible"/>
                                      </p:to>
                                    </p:set>
                                    <p:animEffect filter="fade" transition="in">
                                      <p:cBhvr>
                                        <p:cTn dur="1000"/>
                                        <p:tgtEl>
                                          <p:spTgt spid="59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4">
                                            <p:txEl>
                                              <p:pRg end="3" st="3"/>
                                            </p:txEl>
                                          </p:spTgt>
                                        </p:tgtEl>
                                        <p:attrNameLst>
                                          <p:attrName>style.visibility</p:attrName>
                                        </p:attrNameLst>
                                      </p:cBhvr>
                                      <p:to>
                                        <p:strVal val="visible"/>
                                      </p:to>
                                    </p:set>
                                    <p:animEffect filter="fade" transition="in">
                                      <p:cBhvr>
                                        <p:cTn dur="1000"/>
                                        <p:tgtEl>
                                          <p:spTgt spid="59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4">
                                            <p:txEl>
                                              <p:pRg end="4" st="4"/>
                                            </p:txEl>
                                          </p:spTgt>
                                        </p:tgtEl>
                                        <p:attrNameLst>
                                          <p:attrName>style.visibility</p:attrName>
                                        </p:attrNameLst>
                                      </p:cBhvr>
                                      <p:to>
                                        <p:strVal val="visible"/>
                                      </p:to>
                                    </p:set>
                                    <p:animEffect filter="fade" transition="in">
                                      <p:cBhvr>
                                        <p:cTn dur="1000"/>
                                        <p:tgtEl>
                                          <p:spTgt spid="594">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2"/>
          <p:cNvSpPr/>
          <p:nvPr/>
        </p:nvSpPr>
        <p:spPr>
          <a:xfrm>
            <a:off x="0" y="5943600"/>
            <a:ext cx="12192000" cy="914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7" name="Google Shape;287;p2"/>
          <p:cNvSpPr txBox="1"/>
          <p:nvPr>
            <p:ph type="title"/>
          </p:nvPr>
        </p:nvSpPr>
        <p:spPr>
          <a:xfrm>
            <a:off x="1498426" y="468254"/>
            <a:ext cx="9195000" cy="762000"/>
          </a:xfrm>
          <a:prstGeom prst="rect">
            <a:avLst/>
          </a:prstGeom>
          <a:noFill/>
          <a:ln>
            <a:noFill/>
          </a:ln>
        </p:spPr>
        <p:txBody>
          <a:bodyPr anchorCtr="0" anchor="ctr" bIns="0" lIns="0" spcFirstLastPara="1" rIns="0" wrap="square" tIns="91425">
            <a:normAutofit/>
          </a:bodyPr>
          <a:lstStyle/>
          <a:p>
            <a:pPr indent="0" lvl="0" marL="0" rtl="0" algn="ctr">
              <a:lnSpc>
                <a:spcPct val="90000"/>
              </a:lnSpc>
              <a:spcBef>
                <a:spcPts val="0"/>
              </a:spcBef>
              <a:spcAft>
                <a:spcPts val="0"/>
              </a:spcAft>
              <a:buClr>
                <a:schemeClr val="lt1"/>
              </a:buClr>
              <a:buSzPts val="2800"/>
              <a:buFont typeface="Montserrat"/>
              <a:buNone/>
            </a:pPr>
            <a:r>
              <a:rPr b="1" lang="en-US"/>
              <a:t>The Rapidly Changing World of Work </a:t>
            </a:r>
            <a:endParaRPr b="1"/>
          </a:p>
        </p:txBody>
      </p:sp>
      <p:sp>
        <p:nvSpPr>
          <p:cNvPr id="288" name="Google Shape;288;p2"/>
          <p:cNvSpPr/>
          <p:nvPr/>
        </p:nvSpPr>
        <p:spPr>
          <a:xfrm>
            <a:off x="1631107" y="4151496"/>
            <a:ext cx="363755" cy="332976"/>
          </a:xfrm>
          <a:custGeom>
            <a:rect b="b" l="l" r="r" t="t"/>
            <a:pathLst>
              <a:path extrusionOk="0" h="89" w="98">
                <a:moveTo>
                  <a:pt x="83" y="7"/>
                </a:moveTo>
                <a:cubicBezTo>
                  <a:pt x="77" y="10"/>
                  <a:pt x="46" y="45"/>
                  <a:pt x="29" y="62"/>
                </a:cubicBezTo>
                <a:cubicBezTo>
                  <a:pt x="16" y="49"/>
                  <a:pt x="16" y="49"/>
                  <a:pt x="16" y="49"/>
                </a:cubicBezTo>
                <a:cubicBezTo>
                  <a:pt x="14" y="47"/>
                  <a:pt x="11" y="41"/>
                  <a:pt x="8" y="45"/>
                </a:cubicBezTo>
                <a:cubicBezTo>
                  <a:pt x="3" y="52"/>
                  <a:pt x="3" y="52"/>
                  <a:pt x="3" y="52"/>
                </a:cubicBezTo>
                <a:cubicBezTo>
                  <a:pt x="0" y="56"/>
                  <a:pt x="3" y="62"/>
                  <a:pt x="6" y="64"/>
                </a:cubicBezTo>
                <a:cubicBezTo>
                  <a:pt x="27" y="88"/>
                  <a:pt x="27" y="88"/>
                  <a:pt x="27" y="88"/>
                </a:cubicBezTo>
                <a:cubicBezTo>
                  <a:pt x="29" y="89"/>
                  <a:pt x="34" y="88"/>
                  <a:pt x="37" y="84"/>
                </a:cubicBezTo>
                <a:cubicBezTo>
                  <a:pt x="39" y="81"/>
                  <a:pt x="39" y="81"/>
                  <a:pt x="39" y="81"/>
                </a:cubicBezTo>
                <a:cubicBezTo>
                  <a:pt x="39" y="81"/>
                  <a:pt x="39" y="81"/>
                  <a:pt x="39" y="81"/>
                </a:cubicBezTo>
                <a:cubicBezTo>
                  <a:pt x="88" y="12"/>
                  <a:pt x="88" y="12"/>
                  <a:pt x="88" y="12"/>
                </a:cubicBezTo>
                <a:cubicBezTo>
                  <a:pt x="91" y="8"/>
                  <a:pt x="98" y="0"/>
                  <a:pt x="83" y="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pic>
        <p:nvPicPr>
          <p:cNvPr descr="A hand holding a microchip&#10;&#10;Description automatically generated" id="289" name="Google Shape;289;p2"/>
          <p:cNvPicPr preferRelativeResize="0"/>
          <p:nvPr/>
        </p:nvPicPr>
        <p:blipFill rotWithShape="1">
          <a:blip r:embed="rId3">
            <a:alphaModFix amt="20000"/>
          </a:blip>
          <a:srcRect b="0" l="0" r="0" t="0"/>
          <a:stretch/>
        </p:blipFill>
        <p:spPr>
          <a:xfrm>
            <a:off x="548" y="1230254"/>
            <a:ext cx="12190903" cy="5627746"/>
          </a:xfrm>
          <a:prstGeom prst="rect">
            <a:avLst/>
          </a:prstGeom>
          <a:noFill/>
          <a:ln>
            <a:noFill/>
          </a:ln>
        </p:spPr>
      </p:pic>
      <p:sp>
        <p:nvSpPr>
          <p:cNvPr id="290" name="Google Shape;290;p2"/>
          <p:cNvSpPr txBox="1"/>
          <p:nvPr/>
        </p:nvSpPr>
        <p:spPr>
          <a:xfrm>
            <a:off x="674556" y="1449692"/>
            <a:ext cx="10882800" cy="48333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2800"/>
              <a:buFont typeface="Arial"/>
              <a:buNone/>
            </a:pPr>
            <a:r>
              <a:rPr b="1" i="0" lang="en-US" sz="2800" u="none" cap="none" strike="noStrike">
                <a:solidFill>
                  <a:schemeClr val="dk1"/>
                </a:solidFill>
                <a:latin typeface="Montserrat"/>
                <a:ea typeface="Montserrat"/>
                <a:cs typeface="Montserrat"/>
                <a:sym typeface="Montserrat"/>
              </a:rPr>
              <a:t>2002</a:t>
            </a:r>
            <a:r>
              <a:rPr b="1" i="0" lang="en-US" sz="2400" u="none" cap="none" strike="noStrike">
                <a:solidFill>
                  <a:schemeClr val="dk1"/>
                </a:solidFill>
                <a:latin typeface="Montserrat"/>
                <a:ea typeface="Montserrat"/>
                <a:cs typeface="Montserrat"/>
                <a:sym typeface="Montserrat"/>
              </a:rPr>
              <a:t>: Introduction of the original National Career Clusters® Framework.  What else happened in 2002? </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2000"/>
              <a:buFont typeface="Arial"/>
              <a:buNone/>
            </a:pPr>
            <a:r>
              <a:t/>
            </a:r>
            <a:endParaRPr b="0" i="0" sz="2000" u="none" cap="none" strike="noStrike">
              <a:solidFill>
                <a:schemeClr val="dk1"/>
              </a:solidFill>
              <a:latin typeface="Montserrat"/>
              <a:ea typeface="Montserrat"/>
              <a:cs typeface="Montserrat"/>
              <a:sym typeface="Montserrat"/>
            </a:endParaRPr>
          </a:p>
          <a:p>
            <a:pPr indent="-355600" lvl="0" marL="457200" marR="0" rtl="0" algn="l">
              <a:lnSpc>
                <a:spcPct val="150000"/>
              </a:lnSpc>
              <a:spcBef>
                <a:spcPts val="0"/>
              </a:spcBef>
              <a:spcAft>
                <a:spcPts val="0"/>
              </a:spcAft>
              <a:buClr>
                <a:schemeClr val="dk1"/>
              </a:buClr>
              <a:buSzPts val="2000"/>
              <a:buFont typeface="Montserrat Medium"/>
              <a:buChar char="●"/>
            </a:pPr>
            <a:r>
              <a:rPr b="0" i="0" lang="en-US" sz="2000" u="none" cap="none" strike="noStrike">
                <a:solidFill>
                  <a:schemeClr val="dk1"/>
                </a:solidFill>
                <a:latin typeface="Montserrat Medium"/>
                <a:ea typeface="Montserrat Medium"/>
                <a:cs typeface="Montserrat Medium"/>
                <a:sym typeface="Montserrat Medium"/>
              </a:rPr>
              <a:t>First iPod released </a:t>
            </a:r>
            <a:endParaRPr b="0" i="0" sz="1400" u="none" cap="none" strike="noStrike">
              <a:solidFill>
                <a:srgbClr val="000000"/>
              </a:solidFill>
              <a:latin typeface="Arial"/>
              <a:ea typeface="Arial"/>
              <a:cs typeface="Arial"/>
              <a:sym typeface="Arial"/>
            </a:endParaRPr>
          </a:p>
          <a:p>
            <a:pPr indent="-355600" lvl="0" marL="457200" marR="0" rtl="0" algn="l">
              <a:lnSpc>
                <a:spcPct val="150000"/>
              </a:lnSpc>
              <a:spcBef>
                <a:spcPts val="0"/>
              </a:spcBef>
              <a:spcAft>
                <a:spcPts val="0"/>
              </a:spcAft>
              <a:buClr>
                <a:schemeClr val="dk1"/>
              </a:buClr>
              <a:buSzPts val="2000"/>
              <a:buFont typeface="Montserrat Medium"/>
              <a:buChar char="●"/>
            </a:pPr>
            <a:r>
              <a:rPr b="0" i="0" lang="en-US" sz="2000" u="none" cap="none" strike="noStrike">
                <a:solidFill>
                  <a:schemeClr val="dk1"/>
                </a:solidFill>
                <a:latin typeface="Montserrat Medium"/>
                <a:ea typeface="Montserrat Medium"/>
                <a:cs typeface="Montserrat Medium"/>
                <a:sym typeface="Montserrat Medium"/>
              </a:rPr>
              <a:t>Launch of Google News </a:t>
            </a:r>
            <a:endParaRPr b="0" i="0" sz="1400" u="none" cap="none" strike="noStrike">
              <a:solidFill>
                <a:srgbClr val="000000"/>
              </a:solidFill>
              <a:latin typeface="Arial"/>
              <a:ea typeface="Arial"/>
              <a:cs typeface="Arial"/>
              <a:sym typeface="Arial"/>
            </a:endParaRPr>
          </a:p>
          <a:p>
            <a:pPr indent="-355600" lvl="0" marL="457200" marR="0" rtl="0" algn="l">
              <a:lnSpc>
                <a:spcPct val="150000"/>
              </a:lnSpc>
              <a:spcBef>
                <a:spcPts val="0"/>
              </a:spcBef>
              <a:spcAft>
                <a:spcPts val="0"/>
              </a:spcAft>
              <a:buClr>
                <a:schemeClr val="dk1"/>
              </a:buClr>
              <a:buSzPts val="2000"/>
              <a:buFont typeface="Montserrat Medium"/>
              <a:buChar char="●"/>
            </a:pPr>
            <a:r>
              <a:rPr b="0" i="0" lang="en-US" sz="2000" u="none" cap="none" strike="noStrike">
                <a:solidFill>
                  <a:schemeClr val="dk1"/>
                </a:solidFill>
                <a:latin typeface="Montserrat Medium"/>
                <a:ea typeface="Montserrat Medium"/>
                <a:cs typeface="Montserrat Medium"/>
                <a:sym typeface="Montserrat Medium"/>
              </a:rPr>
              <a:t>Launch of Amazon Web Services </a:t>
            </a:r>
            <a:endParaRPr b="0" i="0" sz="2000" u="none" cap="none" strike="noStrike">
              <a:solidFill>
                <a:schemeClr val="dk1"/>
              </a:solidFill>
              <a:latin typeface="Montserrat Medium"/>
              <a:ea typeface="Montserrat Medium"/>
              <a:cs typeface="Montserrat Medium"/>
              <a:sym typeface="Montserrat Medium"/>
            </a:endParaRPr>
          </a:p>
          <a:p>
            <a:pPr indent="-355600" lvl="0" marL="457200" marR="0" rtl="0" algn="l">
              <a:lnSpc>
                <a:spcPct val="150000"/>
              </a:lnSpc>
              <a:spcBef>
                <a:spcPts val="0"/>
              </a:spcBef>
              <a:spcAft>
                <a:spcPts val="0"/>
              </a:spcAft>
              <a:buClr>
                <a:schemeClr val="dk1"/>
              </a:buClr>
              <a:buSzPts val="2000"/>
              <a:buFont typeface="Montserrat Medium"/>
              <a:buChar char="●"/>
            </a:pPr>
            <a:r>
              <a:rPr b="0" i="0" lang="en-US" sz="2000" u="sng" cap="none" strike="noStrike">
                <a:solidFill>
                  <a:schemeClr val="dk1"/>
                </a:solidFill>
                <a:latin typeface="Montserrat Medium"/>
                <a:ea typeface="Montserrat Medium"/>
                <a:cs typeface="Montserrat Medium"/>
                <a:sym typeface="Montserrat Medium"/>
                <a:hlinkClick r:id="rId4">
                  <a:extLst>
                    <a:ext uri="{A12FA001-AC4F-418D-AE19-62706E023703}">
                      <ahyp:hlinkClr val="tx"/>
                    </a:ext>
                  </a:extLst>
                </a:hlinkClick>
              </a:rPr>
              <a:t>Over half</a:t>
            </a:r>
            <a:r>
              <a:rPr b="0" i="0" lang="en-US" sz="2000" u="none" cap="none" strike="noStrike">
                <a:solidFill>
                  <a:schemeClr val="dk1"/>
                </a:solidFill>
                <a:latin typeface="Montserrat Medium"/>
                <a:ea typeface="Montserrat Medium"/>
                <a:cs typeface="Montserrat Medium"/>
                <a:sym typeface="Montserrat Medium"/>
              </a:rPr>
              <a:t> of US jobs only require limited digital skills </a:t>
            </a:r>
            <a:endParaRPr b="0" i="0" sz="1400" u="none" cap="none" strike="noStrike">
              <a:solidFill>
                <a:srgbClr val="000000"/>
              </a:solidFill>
              <a:latin typeface="Arial"/>
              <a:ea typeface="Arial"/>
              <a:cs typeface="Arial"/>
              <a:sym typeface="Arial"/>
            </a:endParaRPr>
          </a:p>
          <a:p>
            <a:pPr indent="-355600" lvl="0" marL="457200" marR="0" rtl="0" algn="l">
              <a:lnSpc>
                <a:spcPct val="150000"/>
              </a:lnSpc>
              <a:spcBef>
                <a:spcPts val="0"/>
              </a:spcBef>
              <a:spcAft>
                <a:spcPts val="0"/>
              </a:spcAft>
              <a:buClr>
                <a:schemeClr val="dk1"/>
              </a:buClr>
              <a:buSzPts val="2000"/>
              <a:buFont typeface="Montserrat Medium"/>
              <a:buChar char="●"/>
            </a:pPr>
            <a:r>
              <a:rPr b="0" i="0" lang="en-US" sz="2000" u="none" cap="none" strike="noStrike">
                <a:solidFill>
                  <a:schemeClr val="dk1"/>
                </a:solidFill>
                <a:latin typeface="Montserrat Medium"/>
                <a:ea typeface="Montserrat Medium"/>
                <a:cs typeface="Montserrat Medium"/>
                <a:sym typeface="Montserrat Medium"/>
              </a:rPr>
              <a:t>Facebook, YouTube, and the Android operating systems do not exist. </a:t>
            </a:r>
            <a:endParaRPr b="0" i="0" sz="1400" u="none" cap="none" strike="noStrike">
              <a:solidFill>
                <a:srgbClr val="000000"/>
              </a:solidFill>
              <a:latin typeface="Arial"/>
              <a:ea typeface="Arial"/>
              <a:cs typeface="Arial"/>
              <a:sym typeface="Arial"/>
            </a:endParaRPr>
          </a:p>
          <a:p>
            <a:pPr indent="-355600" lvl="0" marL="457200" marR="0" rtl="0" algn="l">
              <a:lnSpc>
                <a:spcPct val="150000"/>
              </a:lnSpc>
              <a:spcBef>
                <a:spcPts val="0"/>
              </a:spcBef>
              <a:spcAft>
                <a:spcPts val="0"/>
              </a:spcAft>
              <a:buClr>
                <a:schemeClr val="dk1"/>
              </a:buClr>
              <a:buSzPts val="2000"/>
              <a:buFont typeface="Montserrat Medium"/>
              <a:buChar char="●"/>
            </a:pPr>
            <a:r>
              <a:rPr b="0" i="0" lang="en-US" sz="2000" u="none" cap="none" strike="noStrike">
                <a:solidFill>
                  <a:schemeClr val="dk1"/>
                </a:solidFill>
                <a:latin typeface="Montserrat Medium"/>
                <a:ea typeface="Montserrat Medium"/>
                <a:cs typeface="Montserrat Medium"/>
                <a:sym typeface="Montserrat Medium"/>
              </a:rPr>
              <a:t>Gig work, hybrid and remote work, drones, and digital media are not common occupational vocabulary </a:t>
            </a:r>
            <a:endParaRPr b="0" i="0" sz="1400" u="none" cap="none" strike="noStrike">
              <a:solidFill>
                <a:srgbClr val="000000"/>
              </a:solidFill>
              <a:latin typeface="Arial"/>
              <a:ea typeface="Arial"/>
              <a:cs typeface="Arial"/>
              <a:sym typeface="Arial"/>
            </a:endParaRPr>
          </a:p>
        </p:txBody>
      </p:sp>
      <p:cxnSp>
        <p:nvCxnSpPr>
          <p:cNvPr id="291" name="Google Shape;291;p2"/>
          <p:cNvCxnSpPr/>
          <p:nvPr/>
        </p:nvCxnSpPr>
        <p:spPr>
          <a:xfrm>
            <a:off x="749818" y="2797791"/>
            <a:ext cx="10882859" cy="0"/>
          </a:xfrm>
          <a:prstGeom prst="straightConnector1">
            <a:avLst/>
          </a:prstGeom>
          <a:noFill/>
          <a:ln cap="flat" cmpd="sng" w="12700">
            <a:solidFill>
              <a:srgbClr val="00879D"/>
            </a:solidFill>
            <a:prstDash val="solid"/>
            <a:round/>
            <a:headEnd len="sm" w="sm" type="none"/>
            <a:tailEnd len="sm" w="sm" type="none"/>
          </a:ln>
        </p:spPr>
      </p:cxn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81"/>
          <p:cNvSpPr txBox="1"/>
          <p:nvPr>
            <p:ph type="title"/>
          </p:nvPr>
        </p:nvSpPr>
        <p:spPr>
          <a:xfrm>
            <a:off x="1498426" y="468254"/>
            <a:ext cx="9195000" cy="762000"/>
          </a:xfrm>
          <a:prstGeom prst="rect">
            <a:avLst/>
          </a:prstGeom>
          <a:noFill/>
          <a:ln>
            <a:noFill/>
          </a:ln>
        </p:spPr>
        <p:txBody>
          <a:bodyPr anchorCtr="0" anchor="ctr" bIns="0" lIns="0" spcFirstLastPara="1" rIns="0" wrap="square" tIns="91425">
            <a:normAutofit/>
          </a:bodyPr>
          <a:lstStyle/>
          <a:p>
            <a:pPr indent="0" lvl="0" marL="0" rtl="0" algn="ctr">
              <a:lnSpc>
                <a:spcPct val="90000"/>
              </a:lnSpc>
              <a:spcBef>
                <a:spcPts val="0"/>
              </a:spcBef>
              <a:spcAft>
                <a:spcPts val="0"/>
              </a:spcAft>
              <a:buClr>
                <a:schemeClr val="lt1"/>
              </a:buClr>
              <a:buSzPts val="2800"/>
              <a:buFont typeface="Montserrat"/>
              <a:buNone/>
            </a:pPr>
            <a:r>
              <a:rPr b="1" lang="en-US"/>
              <a:t>Potential Use Cases of Cross-Cutting Clusters</a:t>
            </a:r>
            <a:endParaRPr/>
          </a:p>
        </p:txBody>
      </p:sp>
      <p:grpSp>
        <p:nvGrpSpPr>
          <p:cNvPr id="600" name="Google Shape;600;p81"/>
          <p:cNvGrpSpPr/>
          <p:nvPr/>
        </p:nvGrpSpPr>
        <p:grpSpPr>
          <a:xfrm>
            <a:off x="-5343317" y="187369"/>
            <a:ext cx="17074716" cy="7293488"/>
            <a:chOff x="-6125176" y="-937410"/>
            <a:chExt cx="17074716" cy="7293488"/>
          </a:xfrm>
        </p:grpSpPr>
        <p:sp>
          <p:nvSpPr>
            <p:cNvPr id="601" name="Google Shape;601;p81"/>
            <p:cNvSpPr/>
            <p:nvPr/>
          </p:nvSpPr>
          <p:spPr>
            <a:xfrm>
              <a:off x="-6125176" y="-937410"/>
              <a:ext cx="7293488" cy="7293488"/>
            </a:xfrm>
            <a:prstGeom prst="blockArc">
              <a:avLst>
                <a:gd fmla="val 18900000" name="adj1"/>
                <a:gd fmla="val 2700000" name="adj2"/>
                <a:gd fmla="val 296" name="adj3"/>
              </a:avLst>
            </a:prstGeom>
            <a:noFill/>
            <a:ln cap="flat" cmpd="sng" w="25400">
              <a:solidFill>
                <a:srgbClr val="00869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 name="Google Shape;602;p81"/>
            <p:cNvSpPr/>
            <p:nvPr/>
          </p:nvSpPr>
          <p:spPr>
            <a:xfrm>
              <a:off x="752110" y="541866"/>
              <a:ext cx="10197429" cy="1083733"/>
            </a:xfrm>
            <a:prstGeom prst="rect">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 name="Google Shape;603;p81"/>
            <p:cNvSpPr txBox="1"/>
            <p:nvPr/>
          </p:nvSpPr>
          <p:spPr>
            <a:xfrm>
              <a:off x="752110" y="541866"/>
              <a:ext cx="10197429" cy="1083733"/>
            </a:xfrm>
            <a:prstGeom prst="rect">
              <a:avLst/>
            </a:prstGeom>
            <a:noFill/>
            <a:ln>
              <a:noFill/>
            </a:ln>
          </p:spPr>
          <p:txBody>
            <a:bodyPr anchorCtr="0" anchor="ctr" bIns="48250" lIns="860200" spcFirstLastPara="1" rIns="48250" wrap="square" tIns="48250">
              <a:noAutofit/>
            </a:bodyPr>
            <a:lstStyle/>
            <a:p>
              <a:pPr indent="0" lvl="0" marL="0" marR="0" rtl="0" algn="l">
                <a:lnSpc>
                  <a:spcPct val="90000"/>
                </a:lnSpc>
                <a:spcBef>
                  <a:spcPts val="0"/>
                </a:spcBef>
                <a:spcAft>
                  <a:spcPts val="0"/>
                </a:spcAft>
                <a:buClr>
                  <a:srgbClr val="000000"/>
                </a:buClr>
                <a:buSzPts val="1900"/>
                <a:buFont typeface="Arial"/>
                <a:buNone/>
              </a:pPr>
              <a:r>
                <a:rPr b="0" i="0" lang="en-US" sz="2100" u="none" cap="none" strike="noStrike">
                  <a:solidFill>
                    <a:schemeClr val="lt1"/>
                  </a:solidFill>
                  <a:latin typeface="Montserrat Medium"/>
                  <a:ea typeface="Montserrat Medium"/>
                  <a:cs typeface="Montserrat Medium"/>
                  <a:sym typeface="Montserrat Medium"/>
                </a:rPr>
                <a:t>Capstone courses in entrepreneurship, data science, or market research that count towards </a:t>
              </a:r>
              <a:r>
                <a:rPr b="0" i="1" lang="en-US" sz="2100" u="none" cap="none" strike="noStrike">
                  <a:solidFill>
                    <a:schemeClr val="lt1"/>
                  </a:solidFill>
                  <a:latin typeface="Montserrat Medium"/>
                  <a:ea typeface="Montserrat Medium"/>
                  <a:cs typeface="Montserrat Medium"/>
                  <a:sym typeface="Montserrat Medium"/>
                </a:rPr>
                <a:t>any</a:t>
              </a:r>
              <a:r>
                <a:rPr b="0" i="0" lang="en-US" sz="2100" u="none" cap="none" strike="noStrike">
                  <a:solidFill>
                    <a:schemeClr val="lt1"/>
                  </a:solidFill>
                  <a:latin typeface="Montserrat Medium"/>
                  <a:ea typeface="Montserrat Medium"/>
                  <a:cs typeface="Montserrat Medium"/>
                  <a:sym typeface="Montserrat Medium"/>
                </a:rPr>
                <a:t> program of study.</a:t>
              </a:r>
              <a:endParaRPr b="0" i="0" sz="1600" u="none" cap="none" strike="noStrike">
                <a:solidFill>
                  <a:srgbClr val="000000"/>
                </a:solidFill>
                <a:latin typeface="Montserrat Medium"/>
                <a:ea typeface="Montserrat Medium"/>
                <a:cs typeface="Montserrat Medium"/>
                <a:sym typeface="Montserrat Medium"/>
              </a:endParaRPr>
            </a:p>
          </p:txBody>
        </p:sp>
        <p:sp>
          <p:nvSpPr>
            <p:cNvPr id="604" name="Google Shape;604;p81"/>
            <p:cNvSpPr/>
            <p:nvPr/>
          </p:nvSpPr>
          <p:spPr>
            <a:xfrm>
              <a:off x="74777" y="406400"/>
              <a:ext cx="1354666" cy="1354666"/>
            </a:xfrm>
            <a:prstGeom prst="ellipse">
              <a:avLst/>
            </a:prstGeom>
            <a:solidFill>
              <a:schemeClr val="lt1"/>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 name="Google Shape;605;p81"/>
            <p:cNvSpPr/>
            <p:nvPr/>
          </p:nvSpPr>
          <p:spPr>
            <a:xfrm>
              <a:off x="1146048" y="2167466"/>
              <a:ext cx="9803492" cy="1083733"/>
            </a:xfrm>
            <a:prstGeom prst="rect">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 name="Google Shape;606;p81"/>
            <p:cNvSpPr txBox="1"/>
            <p:nvPr/>
          </p:nvSpPr>
          <p:spPr>
            <a:xfrm>
              <a:off x="1146048" y="2167466"/>
              <a:ext cx="9803492" cy="1083733"/>
            </a:xfrm>
            <a:prstGeom prst="rect">
              <a:avLst/>
            </a:prstGeom>
            <a:noFill/>
            <a:ln>
              <a:noFill/>
            </a:ln>
          </p:spPr>
          <p:txBody>
            <a:bodyPr anchorCtr="0" anchor="ctr" bIns="48250" lIns="860200" spcFirstLastPara="1" rIns="48250" wrap="square" tIns="48250">
              <a:noAutofit/>
            </a:bodyPr>
            <a:lstStyle/>
            <a:p>
              <a:pPr indent="0" lvl="0" marL="0" marR="0" rtl="0" algn="l">
                <a:lnSpc>
                  <a:spcPct val="90000"/>
                </a:lnSpc>
                <a:spcBef>
                  <a:spcPts val="0"/>
                </a:spcBef>
                <a:spcAft>
                  <a:spcPts val="0"/>
                </a:spcAft>
                <a:buClr>
                  <a:srgbClr val="000000"/>
                </a:buClr>
                <a:buSzPts val="1900"/>
                <a:buFont typeface="Arial"/>
                <a:buNone/>
              </a:pPr>
              <a:r>
                <a:rPr b="0" i="0" lang="en-US" sz="2100" u="none" cap="none" strike="noStrike">
                  <a:solidFill>
                    <a:schemeClr val="lt1"/>
                  </a:solidFill>
                  <a:latin typeface="Montserrat Medium"/>
                  <a:ea typeface="Montserrat Medium"/>
                  <a:cs typeface="Montserrat Medium"/>
                  <a:sym typeface="Montserrat Medium"/>
                </a:rPr>
                <a:t>Flexibility in courses in a Career Cluster that can/should be taught across multiple Clusters (e.g., digital design, operations, welding)</a:t>
              </a:r>
              <a:endParaRPr b="0" i="0" sz="2100" u="none" cap="none" strike="noStrike">
                <a:solidFill>
                  <a:schemeClr val="lt1"/>
                </a:solidFill>
                <a:latin typeface="Montserrat Medium"/>
                <a:ea typeface="Montserrat Medium"/>
                <a:cs typeface="Montserrat Medium"/>
                <a:sym typeface="Montserrat Medium"/>
              </a:endParaRPr>
            </a:p>
          </p:txBody>
        </p:sp>
        <p:sp>
          <p:nvSpPr>
            <p:cNvPr id="607" name="Google Shape;607;p81"/>
            <p:cNvSpPr/>
            <p:nvPr/>
          </p:nvSpPr>
          <p:spPr>
            <a:xfrm>
              <a:off x="468714" y="2032000"/>
              <a:ext cx="1354666" cy="1354666"/>
            </a:xfrm>
            <a:prstGeom prst="ellipse">
              <a:avLst/>
            </a:prstGeom>
            <a:solidFill>
              <a:schemeClr val="lt1"/>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 name="Google Shape;608;p81"/>
            <p:cNvSpPr/>
            <p:nvPr/>
          </p:nvSpPr>
          <p:spPr>
            <a:xfrm>
              <a:off x="752110" y="3793066"/>
              <a:ext cx="10197429" cy="1083733"/>
            </a:xfrm>
            <a:prstGeom prst="rect">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 name="Google Shape;609;p81"/>
            <p:cNvSpPr txBox="1"/>
            <p:nvPr/>
          </p:nvSpPr>
          <p:spPr>
            <a:xfrm>
              <a:off x="752110" y="3793066"/>
              <a:ext cx="10197429" cy="1083733"/>
            </a:xfrm>
            <a:prstGeom prst="rect">
              <a:avLst/>
            </a:prstGeom>
            <a:noFill/>
            <a:ln>
              <a:noFill/>
            </a:ln>
          </p:spPr>
          <p:txBody>
            <a:bodyPr anchorCtr="0" anchor="ctr" bIns="48250" lIns="860200" spcFirstLastPara="1" rIns="48250" wrap="square" tIns="48250">
              <a:noAutofit/>
            </a:bodyPr>
            <a:lstStyle/>
            <a:p>
              <a:pPr indent="0" lvl="0" marL="0" marR="0" rtl="0" algn="l">
                <a:lnSpc>
                  <a:spcPct val="90000"/>
                </a:lnSpc>
                <a:spcBef>
                  <a:spcPts val="0"/>
                </a:spcBef>
                <a:spcAft>
                  <a:spcPts val="0"/>
                </a:spcAft>
                <a:buClr>
                  <a:srgbClr val="000000"/>
                </a:buClr>
                <a:buSzPts val="1900"/>
                <a:buFont typeface="Arial"/>
                <a:buNone/>
              </a:pPr>
              <a:r>
                <a:rPr i="0" lang="en-US" sz="1700" u="none" cap="none" strike="noStrike">
                  <a:solidFill>
                    <a:schemeClr val="lt1"/>
                  </a:solidFill>
                  <a:latin typeface="Montserrat"/>
                  <a:ea typeface="Montserrat"/>
                  <a:cs typeface="Montserrat"/>
                  <a:sym typeface="Montserrat"/>
                </a:rPr>
                <a:t>Integrated programs of study that draw across Career Clusters, such as Artificial Intelligence &amp; Robotics (Digital Technology and Advanced Manufacturing) or Media Production &amp; Advertising (Arts, Entertainment, &amp; Design and Marketing &amp; Sales).</a:t>
              </a:r>
              <a:endParaRPr i="0" sz="1700" u="none" cap="none" strike="noStrike">
                <a:solidFill>
                  <a:schemeClr val="lt1"/>
                </a:solidFill>
                <a:latin typeface="Montserrat"/>
                <a:ea typeface="Montserrat"/>
                <a:cs typeface="Montserrat"/>
                <a:sym typeface="Montserrat"/>
              </a:endParaRPr>
            </a:p>
          </p:txBody>
        </p:sp>
        <p:sp>
          <p:nvSpPr>
            <p:cNvPr id="610" name="Google Shape;610;p81"/>
            <p:cNvSpPr/>
            <p:nvPr/>
          </p:nvSpPr>
          <p:spPr>
            <a:xfrm>
              <a:off x="74777" y="3657600"/>
              <a:ext cx="1354666" cy="1354666"/>
            </a:xfrm>
            <a:prstGeom prst="ellipse">
              <a:avLst/>
            </a:prstGeom>
            <a:solidFill>
              <a:schemeClr val="lt1"/>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82"/>
          <p:cNvSpPr txBox="1"/>
          <p:nvPr>
            <p:ph type="title"/>
          </p:nvPr>
        </p:nvSpPr>
        <p:spPr>
          <a:xfrm>
            <a:off x="1498426" y="468254"/>
            <a:ext cx="9195000" cy="762000"/>
          </a:xfrm>
          <a:prstGeom prst="rect">
            <a:avLst/>
          </a:prstGeom>
          <a:noFill/>
          <a:ln>
            <a:noFill/>
          </a:ln>
        </p:spPr>
        <p:txBody>
          <a:bodyPr anchorCtr="0" anchor="ctr" bIns="0" lIns="0" spcFirstLastPara="1" rIns="0" wrap="square" tIns="91425">
            <a:normAutofit/>
          </a:bodyPr>
          <a:lstStyle/>
          <a:p>
            <a:pPr indent="0" lvl="0" marL="0" rtl="0" algn="ctr">
              <a:lnSpc>
                <a:spcPct val="90000"/>
              </a:lnSpc>
              <a:spcBef>
                <a:spcPts val="0"/>
              </a:spcBef>
              <a:spcAft>
                <a:spcPts val="0"/>
              </a:spcAft>
              <a:buSzPts val="2800"/>
              <a:buNone/>
            </a:pPr>
            <a:r>
              <a:rPr b="1" lang="en-US"/>
              <a:t>Cross-Cutting Clusters in Practice</a:t>
            </a:r>
            <a:endParaRPr b="1"/>
          </a:p>
        </p:txBody>
      </p:sp>
      <p:sp>
        <p:nvSpPr>
          <p:cNvPr id="616" name="Google Shape;616;p82"/>
          <p:cNvSpPr txBox="1"/>
          <p:nvPr>
            <p:ph idx="1" type="body"/>
          </p:nvPr>
        </p:nvSpPr>
        <p:spPr>
          <a:xfrm>
            <a:off x="838200" y="1524000"/>
            <a:ext cx="10515600" cy="4577400"/>
          </a:xfrm>
          <a:prstGeom prst="rect">
            <a:avLst/>
          </a:prstGeom>
          <a:noFill/>
          <a:ln>
            <a:noFill/>
          </a:ln>
        </p:spPr>
        <p:txBody>
          <a:bodyPr anchorCtr="0" anchor="t" bIns="45700" lIns="91425" spcFirstLastPara="1" rIns="91425" wrap="square" tIns="45700">
            <a:normAutofit lnSpcReduction="10000"/>
          </a:bodyPr>
          <a:lstStyle/>
          <a:p>
            <a:pPr indent="-381000" lvl="0" marL="457200" rtl="0" algn="l">
              <a:lnSpc>
                <a:spcPct val="90000"/>
              </a:lnSpc>
              <a:spcBef>
                <a:spcPts val="1000"/>
              </a:spcBef>
              <a:spcAft>
                <a:spcPts val="0"/>
              </a:spcAft>
              <a:buSzPts val="2400"/>
              <a:buChar char="•"/>
            </a:pPr>
            <a:r>
              <a:rPr lang="en-US"/>
              <a:t>North Carolina using Digital Technology Cross-Cutting to help fulfill Computer Science graduation requirement </a:t>
            </a:r>
            <a:endParaRPr/>
          </a:p>
          <a:p>
            <a:pPr indent="0" lvl="0" marL="457200" rtl="0" algn="l">
              <a:lnSpc>
                <a:spcPct val="90000"/>
              </a:lnSpc>
              <a:spcBef>
                <a:spcPts val="1000"/>
              </a:spcBef>
              <a:spcAft>
                <a:spcPts val="0"/>
              </a:spcAft>
              <a:buSzPts val="1800"/>
              <a:buNone/>
            </a:pPr>
            <a:r>
              <a:t/>
            </a:r>
            <a:endParaRPr/>
          </a:p>
          <a:p>
            <a:pPr indent="-381000" lvl="0" marL="457200" rtl="0" algn="l">
              <a:lnSpc>
                <a:spcPct val="90000"/>
              </a:lnSpc>
              <a:spcBef>
                <a:spcPts val="1000"/>
              </a:spcBef>
              <a:spcAft>
                <a:spcPts val="0"/>
              </a:spcAft>
              <a:buSzPts val="2400"/>
              <a:buChar char="•"/>
            </a:pPr>
            <a:r>
              <a:rPr lang="en-US"/>
              <a:t>Iowa leveraging Cross-Cutting content in exploratory and early CTE courses</a:t>
            </a:r>
            <a:endParaRPr/>
          </a:p>
          <a:p>
            <a:pPr indent="0" lvl="0" marL="457200" rtl="0" algn="l">
              <a:lnSpc>
                <a:spcPct val="90000"/>
              </a:lnSpc>
              <a:spcBef>
                <a:spcPts val="1000"/>
              </a:spcBef>
              <a:spcAft>
                <a:spcPts val="0"/>
              </a:spcAft>
              <a:buSzPts val="1800"/>
              <a:buNone/>
            </a:pPr>
            <a:r>
              <a:t/>
            </a:r>
            <a:endParaRPr/>
          </a:p>
          <a:p>
            <a:pPr indent="-381000" lvl="0" marL="457200" rtl="0" algn="l">
              <a:lnSpc>
                <a:spcPct val="90000"/>
              </a:lnSpc>
              <a:spcBef>
                <a:spcPts val="1000"/>
              </a:spcBef>
              <a:spcAft>
                <a:spcPts val="0"/>
              </a:spcAft>
              <a:buSzPts val="2400"/>
              <a:buChar char="•"/>
            </a:pPr>
            <a:r>
              <a:rPr lang="en-US"/>
              <a:t>Delaware maximizing on incorporation of project-based learning in Cross-Cutting courses to support contextualized instruction</a:t>
            </a:r>
            <a:endParaRPr/>
          </a:p>
          <a:p>
            <a:pPr indent="-228600" lvl="0" marL="457200" rtl="0" algn="l">
              <a:lnSpc>
                <a:spcPct val="90000"/>
              </a:lnSpc>
              <a:spcBef>
                <a:spcPts val="1000"/>
              </a:spcBef>
              <a:spcAft>
                <a:spcPts val="0"/>
              </a:spcAft>
              <a:buSzPts val="2400"/>
              <a:buNone/>
            </a:pPr>
            <a:r>
              <a:t/>
            </a:r>
            <a:endParaRPr/>
          </a:p>
          <a:p>
            <a:pPr indent="-381000" lvl="0" marL="457200" rtl="0" algn="l">
              <a:lnSpc>
                <a:spcPct val="90000"/>
              </a:lnSpc>
              <a:spcBef>
                <a:spcPts val="1000"/>
              </a:spcBef>
              <a:spcAft>
                <a:spcPts val="0"/>
              </a:spcAft>
              <a:buSzPts val="2400"/>
              <a:buChar char="•"/>
            </a:pPr>
            <a:r>
              <a:rPr lang="en-US"/>
              <a:t>Virginia, North Carolina, and Georgia allow entrepreneurship to count towards any program of study</a:t>
            </a:r>
            <a:endParaRPr/>
          </a:p>
          <a:p>
            <a:pPr indent="-228600" lvl="0" marL="457200" rtl="0" algn="l">
              <a:lnSpc>
                <a:spcPct val="90000"/>
              </a:lnSpc>
              <a:spcBef>
                <a:spcPts val="1000"/>
              </a:spcBef>
              <a:spcAft>
                <a:spcPts val="0"/>
              </a:spcAft>
              <a:buSzPts val="2400"/>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616">
                                            <p:txEl>
                                              <p:pRg end="0" st="0"/>
                                            </p:txEl>
                                          </p:spTgt>
                                        </p:tgtEl>
                                        <p:attrNameLst>
                                          <p:attrName>style.visibility</p:attrName>
                                        </p:attrNameLst>
                                      </p:cBhvr>
                                      <p:to>
                                        <p:strVal val="visible"/>
                                      </p:to>
                                    </p:set>
                                    <p:anim calcmode="lin" valueType="num">
                                      <p:cBhvr additive="base">
                                        <p:cTn dur="500"/>
                                        <p:tgtEl>
                                          <p:spTgt spid="616">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616">
                                            <p:txEl>
                                              <p:pRg end="1" st="1"/>
                                            </p:txEl>
                                          </p:spTgt>
                                        </p:tgtEl>
                                        <p:attrNameLst>
                                          <p:attrName>style.visibility</p:attrName>
                                        </p:attrNameLst>
                                      </p:cBhvr>
                                      <p:to>
                                        <p:strVal val="visible"/>
                                      </p:to>
                                    </p:set>
                                    <p:anim calcmode="lin" valueType="num">
                                      <p:cBhvr additive="base">
                                        <p:cTn dur="500"/>
                                        <p:tgtEl>
                                          <p:spTgt spid="616">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616">
                                            <p:txEl>
                                              <p:pRg end="2" st="2"/>
                                            </p:txEl>
                                          </p:spTgt>
                                        </p:tgtEl>
                                        <p:attrNameLst>
                                          <p:attrName>style.visibility</p:attrName>
                                        </p:attrNameLst>
                                      </p:cBhvr>
                                      <p:to>
                                        <p:strVal val="visible"/>
                                      </p:to>
                                    </p:set>
                                    <p:anim calcmode="lin" valueType="num">
                                      <p:cBhvr additive="base">
                                        <p:cTn dur="500"/>
                                        <p:tgtEl>
                                          <p:spTgt spid="616">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616">
                                            <p:txEl>
                                              <p:pRg end="3" st="3"/>
                                            </p:txEl>
                                          </p:spTgt>
                                        </p:tgtEl>
                                        <p:attrNameLst>
                                          <p:attrName>style.visibility</p:attrName>
                                        </p:attrNameLst>
                                      </p:cBhvr>
                                      <p:to>
                                        <p:strVal val="visible"/>
                                      </p:to>
                                    </p:set>
                                    <p:anim calcmode="lin" valueType="num">
                                      <p:cBhvr additive="base">
                                        <p:cTn dur="500"/>
                                        <p:tgtEl>
                                          <p:spTgt spid="616">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616">
                                            <p:txEl>
                                              <p:pRg end="4" st="4"/>
                                            </p:txEl>
                                          </p:spTgt>
                                        </p:tgtEl>
                                        <p:attrNameLst>
                                          <p:attrName>style.visibility</p:attrName>
                                        </p:attrNameLst>
                                      </p:cBhvr>
                                      <p:to>
                                        <p:strVal val="visible"/>
                                      </p:to>
                                    </p:set>
                                    <p:anim calcmode="lin" valueType="num">
                                      <p:cBhvr additive="base">
                                        <p:cTn dur="500"/>
                                        <p:tgtEl>
                                          <p:spTgt spid="616">
                                            <p:txEl>
                                              <p:pRg end="4" st="4"/>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616">
                                            <p:txEl>
                                              <p:pRg end="5" st="5"/>
                                            </p:txEl>
                                          </p:spTgt>
                                        </p:tgtEl>
                                        <p:attrNameLst>
                                          <p:attrName>style.visibility</p:attrName>
                                        </p:attrNameLst>
                                      </p:cBhvr>
                                      <p:to>
                                        <p:strVal val="visible"/>
                                      </p:to>
                                    </p:set>
                                    <p:anim calcmode="lin" valueType="num">
                                      <p:cBhvr additive="base">
                                        <p:cTn dur="500"/>
                                        <p:tgtEl>
                                          <p:spTgt spid="616">
                                            <p:txEl>
                                              <p:pRg end="5" st="5"/>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616">
                                            <p:txEl>
                                              <p:pRg end="6" st="6"/>
                                            </p:txEl>
                                          </p:spTgt>
                                        </p:tgtEl>
                                        <p:attrNameLst>
                                          <p:attrName>style.visibility</p:attrName>
                                        </p:attrNameLst>
                                      </p:cBhvr>
                                      <p:to>
                                        <p:strVal val="visible"/>
                                      </p:to>
                                    </p:set>
                                    <p:anim calcmode="lin" valueType="num">
                                      <p:cBhvr additive="base">
                                        <p:cTn dur="500"/>
                                        <p:tgtEl>
                                          <p:spTgt spid="616">
                                            <p:txEl>
                                              <p:pRg end="6" st="6"/>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616">
                                            <p:txEl>
                                              <p:pRg end="7" st="7"/>
                                            </p:txEl>
                                          </p:spTgt>
                                        </p:tgtEl>
                                        <p:attrNameLst>
                                          <p:attrName>style.visibility</p:attrName>
                                        </p:attrNameLst>
                                      </p:cBhvr>
                                      <p:to>
                                        <p:strVal val="visible"/>
                                      </p:to>
                                    </p:set>
                                    <p:anim calcmode="lin" valueType="num">
                                      <p:cBhvr additive="base">
                                        <p:cTn dur="500"/>
                                        <p:tgtEl>
                                          <p:spTgt spid="616">
                                            <p:txEl>
                                              <p:pRg end="7" st="7"/>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35"/>
          <p:cNvSpPr txBox="1"/>
          <p:nvPr>
            <p:ph idx="1" type="body"/>
          </p:nvPr>
        </p:nvSpPr>
        <p:spPr>
          <a:xfrm>
            <a:off x="4585252" y="3249637"/>
            <a:ext cx="6817500" cy="2239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000"/>
              <a:buNone/>
            </a:pPr>
            <a:r>
              <a:t/>
            </a:r>
            <a:endParaRPr b="1">
              <a:latin typeface="Montserrat"/>
              <a:ea typeface="Montserrat"/>
              <a:cs typeface="Montserrat"/>
              <a:sym typeface="Montserrat"/>
            </a:endParaRPr>
          </a:p>
          <a:p>
            <a:pPr indent="0" lvl="0" marL="0" rtl="0" algn="l">
              <a:lnSpc>
                <a:spcPct val="90000"/>
              </a:lnSpc>
              <a:spcBef>
                <a:spcPts val="0"/>
              </a:spcBef>
              <a:spcAft>
                <a:spcPts val="0"/>
              </a:spcAft>
              <a:buSzPts val="2000"/>
              <a:buNone/>
            </a:pPr>
            <a:r>
              <a:t/>
            </a:r>
            <a:endParaRPr/>
          </a:p>
        </p:txBody>
      </p:sp>
      <p:sp>
        <p:nvSpPr>
          <p:cNvPr id="622" name="Google Shape;622;p35"/>
          <p:cNvSpPr txBox="1"/>
          <p:nvPr>
            <p:ph type="title"/>
          </p:nvPr>
        </p:nvSpPr>
        <p:spPr>
          <a:xfrm>
            <a:off x="5096153" y="2089256"/>
            <a:ext cx="6817500" cy="1866000"/>
          </a:xfrm>
          <a:prstGeom prst="rect">
            <a:avLst/>
          </a:prstGeom>
          <a:noFill/>
          <a:ln>
            <a:noFill/>
          </a:ln>
        </p:spPr>
        <p:txBody>
          <a:bodyPr anchorCtr="0" anchor="b" bIns="0" lIns="0" spcFirstLastPara="1" rIns="0" wrap="square" tIns="91425">
            <a:normAutofit/>
          </a:bodyPr>
          <a:lstStyle/>
          <a:p>
            <a:pPr indent="0" lvl="0" marL="0" rtl="0" algn="l">
              <a:lnSpc>
                <a:spcPct val="90000"/>
              </a:lnSpc>
              <a:spcBef>
                <a:spcPts val="0"/>
              </a:spcBef>
              <a:spcAft>
                <a:spcPts val="0"/>
              </a:spcAft>
              <a:buClr>
                <a:schemeClr val="lt1"/>
              </a:buClr>
              <a:buSzPts val="4000"/>
              <a:buFont typeface="Montserrat"/>
              <a:buNone/>
            </a:pPr>
            <a:r>
              <a:rPr lang="en-US"/>
              <a:t>Impacts and Opportunities for Innovation</a:t>
            </a:r>
            <a:endParaRPr/>
          </a:p>
        </p:txBody>
      </p:sp>
      <p:sp>
        <p:nvSpPr>
          <p:cNvPr id="623" name="Google Shape;623;p35"/>
          <p:cNvSpPr/>
          <p:nvPr/>
        </p:nvSpPr>
        <p:spPr>
          <a:xfrm>
            <a:off x="0" y="5943600"/>
            <a:ext cx="12192000" cy="914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624" name="Google Shape;624;p35"/>
          <p:cNvPicPr preferRelativeResize="0"/>
          <p:nvPr/>
        </p:nvPicPr>
        <p:blipFill rotWithShape="1">
          <a:blip r:embed="rId3">
            <a:alphaModFix/>
          </a:blip>
          <a:srcRect b="0" l="0" r="0" t="0"/>
          <a:stretch/>
        </p:blipFill>
        <p:spPr>
          <a:xfrm>
            <a:off x="9854898" y="6114322"/>
            <a:ext cx="2058755" cy="57295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36"/>
          <p:cNvSpPr txBox="1"/>
          <p:nvPr>
            <p:ph type="title"/>
          </p:nvPr>
        </p:nvSpPr>
        <p:spPr>
          <a:xfrm>
            <a:off x="1498426" y="468254"/>
            <a:ext cx="9195000" cy="762000"/>
          </a:xfrm>
          <a:prstGeom prst="rect">
            <a:avLst/>
          </a:prstGeom>
          <a:noFill/>
          <a:ln>
            <a:noFill/>
          </a:ln>
        </p:spPr>
        <p:txBody>
          <a:bodyPr anchorCtr="0" anchor="ctr" bIns="0" lIns="0" spcFirstLastPara="1" rIns="0" wrap="square" tIns="91425">
            <a:normAutofit/>
          </a:bodyPr>
          <a:lstStyle/>
          <a:p>
            <a:pPr indent="0" lvl="0" marL="0" rtl="0" algn="ctr">
              <a:lnSpc>
                <a:spcPct val="90000"/>
              </a:lnSpc>
              <a:spcBef>
                <a:spcPts val="0"/>
              </a:spcBef>
              <a:spcAft>
                <a:spcPts val="0"/>
              </a:spcAft>
              <a:buClr>
                <a:schemeClr val="lt1"/>
              </a:buClr>
              <a:buSzPts val="2800"/>
              <a:buFont typeface="Montserrat"/>
              <a:buNone/>
            </a:pPr>
            <a:r>
              <a:rPr b="1" lang="en-US"/>
              <a:t>The Implementation Phase</a:t>
            </a:r>
            <a:endParaRPr/>
          </a:p>
        </p:txBody>
      </p:sp>
      <p:sp>
        <p:nvSpPr>
          <p:cNvPr id="631" name="Google Shape;631;p36"/>
          <p:cNvSpPr/>
          <p:nvPr/>
        </p:nvSpPr>
        <p:spPr>
          <a:xfrm>
            <a:off x="1631107" y="4151496"/>
            <a:ext cx="363755" cy="332976"/>
          </a:xfrm>
          <a:custGeom>
            <a:rect b="b" l="l" r="r" t="t"/>
            <a:pathLst>
              <a:path extrusionOk="0" h="89" w="98">
                <a:moveTo>
                  <a:pt x="83" y="7"/>
                </a:moveTo>
                <a:cubicBezTo>
                  <a:pt x="77" y="10"/>
                  <a:pt x="46" y="45"/>
                  <a:pt x="29" y="62"/>
                </a:cubicBezTo>
                <a:cubicBezTo>
                  <a:pt x="16" y="49"/>
                  <a:pt x="16" y="49"/>
                  <a:pt x="16" y="49"/>
                </a:cubicBezTo>
                <a:cubicBezTo>
                  <a:pt x="14" y="47"/>
                  <a:pt x="11" y="41"/>
                  <a:pt x="8" y="45"/>
                </a:cubicBezTo>
                <a:cubicBezTo>
                  <a:pt x="3" y="52"/>
                  <a:pt x="3" y="52"/>
                  <a:pt x="3" y="52"/>
                </a:cubicBezTo>
                <a:cubicBezTo>
                  <a:pt x="0" y="56"/>
                  <a:pt x="3" y="62"/>
                  <a:pt x="6" y="64"/>
                </a:cubicBezTo>
                <a:cubicBezTo>
                  <a:pt x="27" y="88"/>
                  <a:pt x="27" y="88"/>
                  <a:pt x="27" y="88"/>
                </a:cubicBezTo>
                <a:cubicBezTo>
                  <a:pt x="29" y="89"/>
                  <a:pt x="34" y="88"/>
                  <a:pt x="37" y="84"/>
                </a:cubicBezTo>
                <a:cubicBezTo>
                  <a:pt x="39" y="81"/>
                  <a:pt x="39" y="81"/>
                  <a:pt x="39" y="81"/>
                </a:cubicBezTo>
                <a:cubicBezTo>
                  <a:pt x="39" y="81"/>
                  <a:pt x="39" y="81"/>
                  <a:pt x="39" y="81"/>
                </a:cubicBezTo>
                <a:cubicBezTo>
                  <a:pt x="88" y="12"/>
                  <a:pt x="88" y="12"/>
                  <a:pt x="88" y="12"/>
                </a:cubicBezTo>
                <a:cubicBezTo>
                  <a:pt x="91" y="8"/>
                  <a:pt x="98" y="0"/>
                  <a:pt x="83" y="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sp>
        <p:nvSpPr>
          <p:cNvPr id="632" name="Google Shape;632;p36"/>
          <p:cNvSpPr txBox="1"/>
          <p:nvPr/>
        </p:nvSpPr>
        <p:spPr>
          <a:xfrm>
            <a:off x="515144" y="1486446"/>
            <a:ext cx="10297551"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Montserrat"/>
                <a:ea typeface="Montserrat"/>
                <a:cs typeface="Montserrat"/>
                <a:sym typeface="Montserrat"/>
              </a:rPr>
              <a:t>Three Principles of Implementation</a:t>
            </a:r>
            <a:endParaRPr b="0" i="0" sz="1400" u="none" cap="none" strike="noStrike">
              <a:solidFill>
                <a:srgbClr val="000000"/>
              </a:solidFill>
              <a:latin typeface="Arial"/>
              <a:ea typeface="Arial"/>
              <a:cs typeface="Arial"/>
              <a:sym typeface="Arial"/>
            </a:endParaRPr>
          </a:p>
        </p:txBody>
      </p:sp>
      <p:sp>
        <p:nvSpPr>
          <p:cNvPr id="633" name="Google Shape;633;p36"/>
          <p:cNvSpPr/>
          <p:nvPr/>
        </p:nvSpPr>
        <p:spPr>
          <a:xfrm>
            <a:off x="0" y="5943600"/>
            <a:ext cx="12192000" cy="914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34" name="Google Shape;634;p36"/>
          <p:cNvSpPr/>
          <p:nvPr/>
        </p:nvSpPr>
        <p:spPr>
          <a:xfrm>
            <a:off x="0" y="5943600"/>
            <a:ext cx="12192000" cy="914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635" name="Google Shape;635;p36"/>
          <p:cNvPicPr preferRelativeResize="0"/>
          <p:nvPr/>
        </p:nvPicPr>
        <p:blipFill rotWithShape="1">
          <a:blip r:embed="rId3">
            <a:alphaModFix/>
          </a:blip>
          <a:srcRect b="0" l="0" r="0" t="0"/>
          <a:stretch/>
        </p:blipFill>
        <p:spPr>
          <a:xfrm>
            <a:off x="9854898" y="6114322"/>
            <a:ext cx="2058755" cy="572955"/>
          </a:xfrm>
          <a:prstGeom prst="rect">
            <a:avLst/>
          </a:prstGeom>
          <a:noFill/>
          <a:ln>
            <a:noFill/>
          </a:ln>
        </p:spPr>
      </p:pic>
      <p:grpSp>
        <p:nvGrpSpPr>
          <p:cNvPr id="636" name="Google Shape;636;p36"/>
          <p:cNvGrpSpPr/>
          <p:nvPr/>
        </p:nvGrpSpPr>
        <p:grpSpPr>
          <a:xfrm>
            <a:off x="934868" y="2326665"/>
            <a:ext cx="2304000" cy="2304000"/>
            <a:chOff x="929764" y="2476315"/>
            <a:chExt cx="2304000" cy="2304000"/>
          </a:xfrm>
        </p:grpSpPr>
        <p:sp>
          <p:nvSpPr>
            <p:cNvPr id="637" name="Google Shape;637;p36"/>
            <p:cNvSpPr/>
            <p:nvPr/>
          </p:nvSpPr>
          <p:spPr>
            <a:xfrm rot="5400000">
              <a:off x="929764" y="2476315"/>
              <a:ext cx="2304000" cy="2304000"/>
            </a:xfrm>
            <a:prstGeom prst="ellipse">
              <a:avLst/>
            </a:prstGeom>
            <a:solidFill>
              <a:srgbClr val="BEF9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3600" u="none" cap="none" strike="noStrike">
                <a:solidFill>
                  <a:schemeClr val="lt1"/>
                </a:solidFill>
                <a:latin typeface="Montserrat Light"/>
                <a:ea typeface="Montserrat Light"/>
                <a:cs typeface="Montserrat Light"/>
                <a:sym typeface="Montserrat Light"/>
              </a:endParaRPr>
            </a:p>
          </p:txBody>
        </p:sp>
        <p:sp>
          <p:nvSpPr>
            <p:cNvPr id="638" name="Google Shape;638;p36"/>
            <p:cNvSpPr/>
            <p:nvPr/>
          </p:nvSpPr>
          <p:spPr>
            <a:xfrm rot="5400000">
              <a:off x="1059850" y="2606329"/>
              <a:ext cx="2043900" cy="2043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3600" u="none" cap="none" strike="noStrike">
                <a:solidFill>
                  <a:schemeClr val="lt1"/>
                </a:solidFill>
                <a:latin typeface="Montserrat Light"/>
                <a:ea typeface="Montserrat Light"/>
                <a:cs typeface="Montserrat Light"/>
                <a:sym typeface="Montserrat Light"/>
              </a:endParaRPr>
            </a:p>
          </p:txBody>
        </p:sp>
      </p:grpSp>
      <p:grpSp>
        <p:nvGrpSpPr>
          <p:cNvPr id="639" name="Google Shape;639;p36"/>
          <p:cNvGrpSpPr/>
          <p:nvPr/>
        </p:nvGrpSpPr>
        <p:grpSpPr>
          <a:xfrm>
            <a:off x="4904011" y="2363324"/>
            <a:ext cx="2304000" cy="2304000"/>
            <a:chOff x="5262069" y="2611818"/>
            <a:chExt cx="2304000" cy="2304000"/>
          </a:xfrm>
        </p:grpSpPr>
        <p:sp>
          <p:nvSpPr>
            <p:cNvPr id="640" name="Google Shape;640;p36"/>
            <p:cNvSpPr/>
            <p:nvPr/>
          </p:nvSpPr>
          <p:spPr>
            <a:xfrm rot="5400000">
              <a:off x="5262069" y="2611818"/>
              <a:ext cx="2304000" cy="2304000"/>
            </a:xfrm>
            <a:prstGeom prst="ellipse">
              <a:avLst/>
            </a:prstGeom>
            <a:solidFill>
              <a:srgbClr val="FDE5D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3600" u="none" cap="none" strike="noStrike">
                <a:solidFill>
                  <a:schemeClr val="lt1"/>
                </a:solidFill>
                <a:latin typeface="Montserrat Light"/>
                <a:ea typeface="Montserrat Light"/>
                <a:cs typeface="Montserrat Light"/>
                <a:sym typeface="Montserrat Light"/>
              </a:endParaRPr>
            </a:p>
          </p:txBody>
        </p:sp>
        <p:sp>
          <p:nvSpPr>
            <p:cNvPr id="641" name="Google Shape;641;p36"/>
            <p:cNvSpPr/>
            <p:nvPr/>
          </p:nvSpPr>
          <p:spPr>
            <a:xfrm rot="5400000">
              <a:off x="5392154" y="2741832"/>
              <a:ext cx="2043900" cy="20439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3600" u="none" cap="none" strike="noStrike">
                <a:solidFill>
                  <a:schemeClr val="lt1"/>
                </a:solidFill>
                <a:latin typeface="Montserrat Light"/>
                <a:ea typeface="Montserrat Light"/>
                <a:cs typeface="Montserrat Light"/>
                <a:sym typeface="Montserrat Light"/>
              </a:endParaRPr>
            </a:p>
          </p:txBody>
        </p:sp>
      </p:grpSp>
      <p:sp>
        <p:nvSpPr>
          <p:cNvPr id="642" name="Google Shape;642;p36"/>
          <p:cNvSpPr txBox="1"/>
          <p:nvPr/>
        </p:nvSpPr>
        <p:spPr>
          <a:xfrm>
            <a:off x="745877" y="4923399"/>
            <a:ext cx="2497970" cy="747344"/>
          </a:xfrm>
          <a:prstGeom prst="rect">
            <a:avLst/>
          </a:prstGeom>
          <a:noFill/>
          <a:ln>
            <a:noFill/>
          </a:ln>
        </p:spPr>
        <p:txBody>
          <a:bodyPr anchorCtr="1" anchor="t" bIns="45700" lIns="91425" spcFirstLastPara="1" rIns="91425" wrap="square" tIns="45700">
            <a:spAutoFit/>
          </a:bodyPr>
          <a:lstStyle/>
          <a:p>
            <a:pPr indent="0" lvl="0" marL="0" marR="0" rtl="0" algn="ctr">
              <a:lnSpc>
                <a:spcPct val="114000"/>
              </a:lnSpc>
              <a:spcBef>
                <a:spcPts val="0"/>
              </a:spcBef>
              <a:spcAft>
                <a:spcPts val="0"/>
              </a:spcAft>
              <a:buNone/>
            </a:pPr>
            <a:r>
              <a:rPr b="1" i="0" lang="en-US" sz="1867" u="none" cap="none" strike="noStrike">
                <a:solidFill>
                  <a:schemeClr val="dk2"/>
                </a:solidFill>
                <a:latin typeface="Montserrat"/>
                <a:ea typeface="Montserrat"/>
                <a:cs typeface="Montserrat"/>
                <a:sym typeface="Montserrat"/>
              </a:rPr>
              <a:t>STATE-DRIVEN PROCESS </a:t>
            </a:r>
            <a:endParaRPr b="0" i="0" sz="1867" u="none" cap="none" strike="noStrike">
              <a:solidFill>
                <a:srgbClr val="000000"/>
              </a:solidFill>
              <a:latin typeface="Arial"/>
              <a:ea typeface="Arial"/>
              <a:cs typeface="Arial"/>
              <a:sym typeface="Arial"/>
            </a:endParaRPr>
          </a:p>
        </p:txBody>
      </p:sp>
      <p:sp>
        <p:nvSpPr>
          <p:cNvPr id="643" name="Google Shape;643;p36"/>
          <p:cNvSpPr txBox="1"/>
          <p:nvPr/>
        </p:nvSpPr>
        <p:spPr>
          <a:xfrm>
            <a:off x="5074011" y="4833101"/>
            <a:ext cx="1964000" cy="747344"/>
          </a:xfrm>
          <a:prstGeom prst="rect">
            <a:avLst/>
          </a:prstGeom>
          <a:noFill/>
          <a:ln>
            <a:noFill/>
          </a:ln>
        </p:spPr>
        <p:txBody>
          <a:bodyPr anchorCtr="1" anchor="t" bIns="45700" lIns="91425" spcFirstLastPara="1" rIns="91425" wrap="square" tIns="45700">
            <a:spAutoFit/>
          </a:bodyPr>
          <a:lstStyle/>
          <a:p>
            <a:pPr indent="0" lvl="0" marL="0" marR="0" rtl="0" algn="ctr">
              <a:lnSpc>
                <a:spcPct val="114000"/>
              </a:lnSpc>
              <a:spcBef>
                <a:spcPts val="0"/>
              </a:spcBef>
              <a:spcAft>
                <a:spcPts val="0"/>
              </a:spcAft>
              <a:buNone/>
            </a:pPr>
            <a:r>
              <a:rPr b="1" i="0" lang="en-US" sz="1867" u="none" cap="none" strike="noStrike">
                <a:solidFill>
                  <a:schemeClr val="dk2"/>
                </a:solidFill>
                <a:latin typeface="Montserrat"/>
                <a:ea typeface="Montserrat"/>
                <a:cs typeface="Montserrat"/>
                <a:sym typeface="Montserrat"/>
              </a:rPr>
              <a:t>IT WILL </a:t>
            </a:r>
            <a:endParaRPr/>
          </a:p>
          <a:p>
            <a:pPr indent="0" lvl="0" marL="0" marR="0" rtl="0" algn="ctr">
              <a:lnSpc>
                <a:spcPct val="114000"/>
              </a:lnSpc>
              <a:spcBef>
                <a:spcPts val="0"/>
              </a:spcBef>
              <a:spcAft>
                <a:spcPts val="0"/>
              </a:spcAft>
              <a:buNone/>
            </a:pPr>
            <a:r>
              <a:rPr b="1" i="0" lang="en-US" sz="1867" u="none" cap="none" strike="noStrike">
                <a:solidFill>
                  <a:schemeClr val="dk2"/>
                </a:solidFill>
                <a:latin typeface="Montserrat"/>
                <a:ea typeface="Montserrat"/>
                <a:cs typeface="Montserrat"/>
                <a:sym typeface="Montserrat"/>
              </a:rPr>
              <a:t>TAKE TIME</a:t>
            </a:r>
            <a:endParaRPr b="0" i="0" sz="1867" u="none" cap="none" strike="noStrike">
              <a:solidFill>
                <a:srgbClr val="000000"/>
              </a:solidFill>
              <a:latin typeface="Arial"/>
              <a:ea typeface="Arial"/>
              <a:cs typeface="Arial"/>
              <a:sym typeface="Arial"/>
            </a:endParaRPr>
          </a:p>
        </p:txBody>
      </p:sp>
      <p:grpSp>
        <p:nvGrpSpPr>
          <p:cNvPr id="644" name="Google Shape;644;p36"/>
          <p:cNvGrpSpPr/>
          <p:nvPr/>
        </p:nvGrpSpPr>
        <p:grpSpPr>
          <a:xfrm>
            <a:off x="8953134" y="2326665"/>
            <a:ext cx="2304000" cy="2304000"/>
            <a:chOff x="8958088" y="2504431"/>
            <a:chExt cx="2304000" cy="2304000"/>
          </a:xfrm>
        </p:grpSpPr>
        <p:sp>
          <p:nvSpPr>
            <p:cNvPr id="645" name="Google Shape;645;p36"/>
            <p:cNvSpPr/>
            <p:nvPr/>
          </p:nvSpPr>
          <p:spPr>
            <a:xfrm rot="5400000">
              <a:off x="8958088" y="2504431"/>
              <a:ext cx="2304000" cy="2304000"/>
            </a:xfrm>
            <a:prstGeom prst="ellipse">
              <a:avLst/>
            </a:prstGeom>
            <a:solidFill>
              <a:srgbClr val="ECF5D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3600" u="none" cap="none" strike="noStrike">
                <a:solidFill>
                  <a:schemeClr val="lt1"/>
                </a:solidFill>
                <a:latin typeface="Montserrat Light"/>
                <a:ea typeface="Montserrat Light"/>
                <a:cs typeface="Montserrat Light"/>
                <a:sym typeface="Montserrat Light"/>
              </a:endParaRPr>
            </a:p>
          </p:txBody>
        </p:sp>
        <p:sp>
          <p:nvSpPr>
            <p:cNvPr id="646" name="Google Shape;646;p36"/>
            <p:cNvSpPr/>
            <p:nvPr/>
          </p:nvSpPr>
          <p:spPr>
            <a:xfrm rot="5400000">
              <a:off x="9088173" y="2634445"/>
              <a:ext cx="2043900" cy="20439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3600" u="none" cap="none" strike="noStrike">
                <a:solidFill>
                  <a:schemeClr val="lt1"/>
                </a:solidFill>
                <a:latin typeface="Montserrat Light"/>
                <a:ea typeface="Montserrat Light"/>
                <a:cs typeface="Montserrat Light"/>
                <a:sym typeface="Montserrat Light"/>
              </a:endParaRPr>
            </a:p>
          </p:txBody>
        </p:sp>
      </p:grpSp>
      <p:sp>
        <p:nvSpPr>
          <p:cNvPr id="647" name="Google Shape;647;p36"/>
          <p:cNvSpPr txBox="1"/>
          <p:nvPr/>
        </p:nvSpPr>
        <p:spPr>
          <a:xfrm>
            <a:off x="8705694" y="4759742"/>
            <a:ext cx="2753138" cy="1074869"/>
          </a:xfrm>
          <a:prstGeom prst="rect">
            <a:avLst/>
          </a:prstGeom>
          <a:noFill/>
          <a:ln>
            <a:noFill/>
          </a:ln>
        </p:spPr>
        <p:txBody>
          <a:bodyPr anchorCtr="1" anchor="t" bIns="45700" lIns="91425" spcFirstLastPara="1" rIns="91425" wrap="square" tIns="45700">
            <a:spAutoFit/>
          </a:bodyPr>
          <a:lstStyle/>
          <a:p>
            <a:pPr indent="0" lvl="0" marL="0" marR="0" rtl="0" algn="ctr">
              <a:lnSpc>
                <a:spcPct val="114000"/>
              </a:lnSpc>
              <a:spcBef>
                <a:spcPts val="0"/>
              </a:spcBef>
              <a:spcAft>
                <a:spcPts val="0"/>
              </a:spcAft>
              <a:buNone/>
            </a:pPr>
            <a:r>
              <a:rPr b="1" i="0" lang="en-US" sz="1867" u="none" cap="none" strike="noStrike">
                <a:solidFill>
                  <a:schemeClr val="dk2"/>
                </a:solidFill>
                <a:latin typeface="Montserrat"/>
                <a:ea typeface="Montserrat"/>
                <a:cs typeface="Montserrat"/>
                <a:sym typeface="Montserrat"/>
              </a:rPr>
              <a:t>ADVANCE CTE SUPPORT &amp; PARTNERSHIP</a:t>
            </a:r>
            <a:endParaRPr b="0" i="0" sz="1867" u="none" cap="none" strike="noStrike">
              <a:solidFill>
                <a:srgbClr val="000000"/>
              </a:solidFill>
              <a:latin typeface="Arial"/>
              <a:ea typeface="Arial"/>
              <a:cs typeface="Arial"/>
              <a:sym typeface="Arial"/>
            </a:endParaRPr>
          </a:p>
        </p:txBody>
      </p:sp>
      <p:sp>
        <p:nvSpPr>
          <p:cNvPr id="648" name="Google Shape;648;p36"/>
          <p:cNvSpPr/>
          <p:nvPr/>
        </p:nvSpPr>
        <p:spPr>
          <a:xfrm>
            <a:off x="5698790" y="3163153"/>
            <a:ext cx="794419" cy="762803"/>
          </a:xfrm>
          <a:custGeom>
            <a:rect b="b" l="l" r="r" t="t"/>
            <a:pathLst>
              <a:path extrusionOk="0" h="21600" w="21600">
                <a:moveTo>
                  <a:pt x="10800" y="11782"/>
                </a:moveTo>
                <a:cubicBezTo>
                  <a:pt x="10258" y="11782"/>
                  <a:pt x="9818" y="11342"/>
                  <a:pt x="9818" y="10800"/>
                </a:cubicBezTo>
                <a:cubicBezTo>
                  <a:pt x="9818" y="10258"/>
                  <a:pt x="10258" y="9818"/>
                  <a:pt x="10800" y="9818"/>
                </a:cubicBezTo>
                <a:cubicBezTo>
                  <a:pt x="11342" y="9818"/>
                  <a:pt x="11782" y="10258"/>
                  <a:pt x="11782" y="10800"/>
                </a:cubicBezTo>
                <a:cubicBezTo>
                  <a:pt x="11782" y="11342"/>
                  <a:pt x="11342" y="11782"/>
                  <a:pt x="10800" y="11782"/>
                </a:cubicBezTo>
                <a:moveTo>
                  <a:pt x="14236" y="10309"/>
                </a:moveTo>
                <a:lnTo>
                  <a:pt x="12694" y="10309"/>
                </a:lnTo>
                <a:cubicBezTo>
                  <a:pt x="12516" y="9622"/>
                  <a:pt x="11979" y="9084"/>
                  <a:pt x="11291" y="8906"/>
                </a:cubicBezTo>
                <a:lnTo>
                  <a:pt x="11291" y="5400"/>
                </a:lnTo>
                <a:cubicBezTo>
                  <a:pt x="11291" y="5129"/>
                  <a:pt x="11071" y="4909"/>
                  <a:pt x="10800" y="4909"/>
                </a:cubicBezTo>
                <a:cubicBezTo>
                  <a:pt x="10529" y="4909"/>
                  <a:pt x="10309" y="5129"/>
                  <a:pt x="10309" y="5400"/>
                </a:cubicBezTo>
                <a:lnTo>
                  <a:pt x="10309" y="8906"/>
                </a:lnTo>
                <a:cubicBezTo>
                  <a:pt x="9464" y="9125"/>
                  <a:pt x="8836" y="9886"/>
                  <a:pt x="8836" y="10800"/>
                </a:cubicBezTo>
                <a:cubicBezTo>
                  <a:pt x="8836" y="11885"/>
                  <a:pt x="9716" y="12764"/>
                  <a:pt x="10800" y="12764"/>
                </a:cubicBezTo>
                <a:cubicBezTo>
                  <a:pt x="11714" y="12764"/>
                  <a:pt x="12476" y="12137"/>
                  <a:pt x="12694" y="11291"/>
                </a:cubicBezTo>
                <a:lnTo>
                  <a:pt x="14236" y="11291"/>
                </a:lnTo>
                <a:cubicBezTo>
                  <a:pt x="14507" y="11291"/>
                  <a:pt x="14727" y="11072"/>
                  <a:pt x="14727" y="10800"/>
                </a:cubicBezTo>
                <a:cubicBezTo>
                  <a:pt x="14727" y="10529"/>
                  <a:pt x="14507" y="10309"/>
                  <a:pt x="14236" y="10309"/>
                </a:cubicBezTo>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0800" y="18655"/>
                </a:moveTo>
                <a:cubicBezTo>
                  <a:pt x="6462" y="18655"/>
                  <a:pt x="2945" y="15138"/>
                  <a:pt x="2945" y="10800"/>
                </a:cubicBezTo>
                <a:cubicBezTo>
                  <a:pt x="2945" y="6462"/>
                  <a:pt x="6462" y="2945"/>
                  <a:pt x="10800" y="2945"/>
                </a:cubicBezTo>
                <a:cubicBezTo>
                  <a:pt x="15138" y="2945"/>
                  <a:pt x="18655" y="6462"/>
                  <a:pt x="18655" y="10800"/>
                </a:cubicBezTo>
                <a:cubicBezTo>
                  <a:pt x="18655" y="15138"/>
                  <a:pt x="15138" y="18655"/>
                  <a:pt x="10800" y="18655"/>
                </a:cubicBezTo>
                <a:moveTo>
                  <a:pt x="10800" y="1964"/>
                </a:moveTo>
                <a:cubicBezTo>
                  <a:pt x="5920" y="1964"/>
                  <a:pt x="1964" y="5920"/>
                  <a:pt x="1964" y="10800"/>
                </a:cubicBezTo>
                <a:cubicBezTo>
                  <a:pt x="1964" y="15680"/>
                  <a:pt x="5920" y="19636"/>
                  <a:pt x="10800" y="19636"/>
                </a:cubicBezTo>
                <a:cubicBezTo>
                  <a:pt x="15680" y="19636"/>
                  <a:pt x="19636" y="15680"/>
                  <a:pt x="19636" y="10800"/>
                </a:cubicBezTo>
                <a:cubicBezTo>
                  <a:pt x="19636" y="5920"/>
                  <a:pt x="15680" y="1964"/>
                  <a:pt x="10800" y="1964"/>
                </a:cubicBezTo>
              </a:path>
            </a:pathLst>
          </a:custGeom>
          <a:solidFill>
            <a:schemeClr val="lt1"/>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Montserrat"/>
              <a:ea typeface="Montserrat"/>
              <a:cs typeface="Montserrat"/>
              <a:sym typeface="Montserrat"/>
            </a:endParaRPr>
          </a:p>
        </p:txBody>
      </p:sp>
      <p:sp>
        <p:nvSpPr>
          <p:cNvPr id="649" name="Google Shape;649;p36"/>
          <p:cNvSpPr/>
          <p:nvPr/>
        </p:nvSpPr>
        <p:spPr>
          <a:xfrm rot="-5400000">
            <a:off x="1631112" y="3150088"/>
            <a:ext cx="854404" cy="657082"/>
          </a:xfrm>
          <a:custGeom>
            <a:rect b="b" l="l" r="r" t="t"/>
            <a:pathLst>
              <a:path extrusionOk="0" h="21600" w="21600">
                <a:moveTo>
                  <a:pt x="1964" y="12000"/>
                </a:moveTo>
                <a:cubicBezTo>
                  <a:pt x="1421" y="12000"/>
                  <a:pt x="982" y="11462"/>
                  <a:pt x="982" y="10800"/>
                </a:cubicBezTo>
                <a:cubicBezTo>
                  <a:pt x="982" y="10138"/>
                  <a:pt x="1421" y="9600"/>
                  <a:pt x="1964" y="9600"/>
                </a:cubicBezTo>
                <a:cubicBezTo>
                  <a:pt x="2505" y="9600"/>
                  <a:pt x="2945" y="10138"/>
                  <a:pt x="2945" y="10800"/>
                </a:cubicBezTo>
                <a:cubicBezTo>
                  <a:pt x="2945" y="11462"/>
                  <a:pt x="2505" y="12000"/>
                  <a:pt x="1964" y="12000"/>
                </a:cubicBezTo>
                <a:moveTo>
                  <a:pt x="21456" y="10376"/>
                </a:moveTo>
                <a:lnTo>
                  <a:pt x="18511" y="6776"/>
                </a:lnTo>
                <a:cubicBezTo>
                  <a:pt x="18422" y="6667"/>
                  <a:pt x="18299" y="6600"/>
                  <a:pt x="18164" y="6600"/>
                </a:cubicBezTo>
                <a:cubicBezTo>
                  <a:pt x="17892" y="6600"/>
                  <a:pt x="17673" y="6869"/>
                  <a:pt x="17673" y="7200"/>
                </a:cubicBezTo>
                <a:cubicBezTo>
                  <a:pt x="17673" y="7366"/>
                  <a:pt x="17728" y="7516"/>
                  <a:pt x="17817" y="7624"/>
                </a:cubicBezTo>
                <a:lnTo>
                  <a:pt x="19924" y="10200"/>
                </a:lnTo>
                <a:lnTo>
                  <a:pt x="8058" y="10200"/>
                </a:lnTo>
                <a:lnTo>
                  <a:pt x="14727" y="2048"/>
                </a:lnTo>
                <a:lnTo>
                  <a:pt x="14727" y="5400"/>
                </a:lnTo>
                <a:cubicBezTo>
                  <a:pt x="14727" y="5732"/>
                  <a:pt x="14947" y="6000"/>
                  <a:pt x="15218" y="6000"/>
                </a:cubicBezTo>
                <a:cubicBezTo>
                  <a:pt x="15489" y="6000"/>
                  <a:pt x="15709" y="5732"/>
                  <a:pt x="15709" y="5400"/>
                </a:cubicBezTo>
                <a:lnTo>
                  <a:pt x="15709" y="600"/>
                </a:lnTo>
                <a:cubicBezTo>
                  <a:pt x="15709" y="269"/>
                  <a:pt x="15489" y="0"/>
                  <a:pt x="15218" y="0"/>
                </a:cubicBezTo>
                <a:lnTo>
                  <a:pt x="11291" y="0"/>
                </a:lnTo>
                <a:cubicBezTo>
                  <a:pt x="11020" y="0"/>
                  <a:pt x="10800" y="269"/>
                  <a:pt x="10800" y="600"/>
                </a:cubicBezTo>
                <a:cubicBezTo>
                  <a:pt x="10800" y="932"/>
                  <a:pt x="11020" y="1200"/>
                  <a:pt x="11291" y="1200"/>
                </a:cubicBezTo>
                <a:lnTo>
                  <a:pt x="14033" y="1200"/>
                </a:lnTo>
                <a:lnTo>
                  <a:pt x="6669" y="10200"/>
                </a:lnTo>
                <a:lnTo>
                  <a:pt x="3858" y="10200"/>
                </a:lnTo>
                <a:cubicBezTo>
                  <a:pt x="3639" y="9167"/>
                  <a:pt x="2877" y="8400"/>
                  <a:pt x="1964" y="8400"/>
                </a:cubicBezTo>
                <a:cubicBezTo>
                  <a:pt x="879" y="8400"/>
                  <a:pt x="0" y="9475"/>
                  <a:pt x="0" y="10800"/>
                </a:cubicBezTo>
                <a:cubicBezTo>
                  <a:pt x="0" y="12125"/>
                  <a:pt x="879" y="13200"/>
                  <a:pt x="1964" y="13200"/>
                </a:cubicBezTo>
                <a:cubicBezTo>
                  <a:pt x="2877" y="13200"/>
                  <a:pt x="3639" y="12434"/>
                  <a:pt x="3858" y="11400"/>
                </a:cubicBezTo>
                <a:lnTo>
                  <a:pt x="6669" y="11400"/>
                </a:lnTo>
                <a:lnTo>
                  <a:pt x="14033" y="20400"/>
                </a:lnTo>
                <a:lnTo>
                  <a:pt x="11291" y="20400"/>
                </a:lnTo>
                <a:cubicBezTo>
                  <a:pt x="11020" y="20400"/>
                  <a:pt x="10800" y="20669"/>
                  <a:pt x="10800" y="21000"/>
                </a:cubicBezTo>
                <a:cubicBezTo>
                  <a:pt x="10800" y="21332"/>
                  <a:pt x="11020" y="21600"/>
                  <a:pt x="11291" y="21600"/>
                </a:cubicBezTo>
                <a:lnTo>
                  <a:pt x="15218" y="21600"/>
                </a:lnTo>
                <a:cubicBezTo>
                  <a:pt x="15489" y="21600"/>
                  <a:pt x="15709" y="21332"/>
                  <a:pt x="15709" y="21000"/>
                </a:cubicBezTo>
                <a:lnTo>
                  <a:pt x="15709" y="16200"/>
                </a:lnTo>
                <a:cubicBezTo>
                  <a:pt x="15709" y="15869"/>
                  <a:pt x="15489" y="15600"/>
                  <a:pt x="15218" y="15600"/>
                </a:cubicBezTo>
                <a:cubicBezTo>
                  <a:pt x="14947" y="15600"/>
                  <a:pt x="14727" y="15869"/>
                  <a:pt x="14727" y="16200"/>
                </a:cubicBezTo>
                <a:lnTo>
                  <a:pt x="14727" y="19552"/>
                </a:lnTo>
                <a:lnTo>
                  <a:pt x="8058" y="11400"/>
                </a:lnTo>
                <a:lnTo>
                  <a:pt x="19924" y="11400"/>
                </a:lnTo>
                <a:lnTo>
                  <a:pt x="17817" y="13976"/>
                </a:lnTo>
                <a:cubicBezTo>
                  <a:pt x="17728" y="14085"/>
                  <a:pt x="17673" y="14235"/>
                  <a:pt x="17673" y="14400"/>
                </a:cubicBezTo>
                <a:cubicBezTo>
                  <a:pt x="17673" y="14732"/>
                  <a:pt x="17892" y="15000"/>
                  <a:pt x="18164" y="15000"/>
                </a:cubicBezTo>
                <a:cubicBezTo>
                  <a:pt x="18299" y="15000"/>
                  <a:pt x="18422" y="14933"/>
                  <a:pt x="18511" y="14824"/>
                </a:cubicBezTo>
                <a:lnTo>
                  <a:pt x="21456" y="11224"/>
                </a:lnTo>
                <a:cubicBezTo>
                  <a:pt x="21545" y="11116"/>
                  <a:pt x="21600" y="10966"/>
                  <a:pt x="21600" y="10800"/>
                </a:cubicBezTo>
                <a:cubicBezTo>
                  <a:pt x="21600" y="10635"/>
                  <a:pt x="21545" y="10485"/>
                  <a:pt x="21456" y="10376"/>
                </a:cubicBezTo>
              </a:path>
            </a:pathLst>
          </a:custGeom>
          <a:solidFill>
            <a:schemeClr val="lt1"/>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Montserrat"/>
              <a:ea typeface="Montserrat"/>
              <a:cs typeface="Montserrat"/>
              <a:sym typeface="Montserrat"/>
            </a:endParaRPr>
          </a:p>
        </p:txBody>
      </p:sp>
      <p:sp>
        <p:nvSpPr>
          <p:cNvPr id="650" name="Google Shape;650;p36"/>
          <p:cNvSpPr/>
          <p:nvPr/>
        </p:nvSpPr>
        <p:spPr>
          <a:xfrm>
            <a:off x="9657873" y="3252918"/>
            <a:ext cx="894522" cy="583271"/>
          </a:xfrm>
          <a:custGeom>
            <a:rect b="b" l="l" r="r" t="t"/>
            <a:pathLst>
              <a:path extrusionOk="0" h="21600" w="2160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lt1"/>
          </a:soli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42"/>
                                        </p:tgtEl>
                                        <p:attrNameLst>
                                          <p:attrName>style.visibility</p:attrName>
                                        </p:attrNameLst>
                                      </p:cBhvr>
                                      <p:to>
                                        <p:strVal val="visible"/>
                                      </p:to>
                                    </p:set>
                                    <p:anim calcmode="lin" valueType="num">
                                      <p:cBhvr additive="base">
                                        <p:cTn dur="500"/>
                                        <p:tgtEl>
                                          <p:spTgt spid="64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43"/>
                                        </p:tgtEl>
                                        <p:attrNameLst>
                                          <p:attrName>style.visibility</p:attrName>
                                        </p:attrNameLst>
                                      </p:cBhvr>
                                      <p:to>
                                        <p:strVal val="visible"/>
                                      </p:to>
                                    </p:set>
                                    <p:anim calcmode="lin" valueType="num">
                                      <p:cBhvr additive="base">
                                        <p:cTn dur="500"/>
                                        <p:tgtEl>
                                          <p:spTgt spid="64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47"/>
                                        </p:tgtEl>
                                        <p:attrNameLst>
                                          <p:attrName>style.visibility</p:attrName>
                                        </p:attrNameLst>
                                      </p:cBhvr>
                                      <p:to>
                                        <p:strVal val="visible"/>
                                      </p:to>
                                    </p:set>
                                    <p:anim calcmode="lin" valueType="num">
                                      <p:cBhvr additive="base">
                                        <p:cTn dur="500"/>
                                        <p:tgtEl>
                                          <p:spTgt spid="64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83"/>
          <p:cNvSpPr txBox="1"/>
          <p:nvPr>
            <p:ph type="title"/>
          </p:nvPr>
        </p:nvSpPr>
        <p:spPr>
          <a:xfrm>
            <a:off x="1498426" y="468254"/>
            <a:ext cx="9195148" cy="761998"/>
          </a:xfrm>
          <a:prstGeom prst="rect">
            <a:avLst/>
          </a:prstGeom>
          <a:noFill/>
          <a:ln>
            <a:noFill/>
          </a:ln>
        </p:spPr>
        <p:txBody>
          <a:bodyPr anchorCtr="0" anchor="ctr" bIns="0" lIns="0" spcFirstLastPara="1" rIns="0" wrap="square" tIns="91425">
            <a:normAutofit/>
          </a:bodyPr>
          <a:lstStyle/>
          <a:p>
            <a:pPr indent="0" lvl="0" marL="0" rtl="0" algn="ctr">
              <a:lnSpc>
                <a:spcPct val="90000"/>
              </a:lnSpc>
              <a:spcBef>
                <a:spcPts val="0"/>
              </a:spcBef>
              <a:spcAft>
                <a:spcPts val="0"/>
              </a:spcAft>
              <a:buClr>
                <a:schemeClr val="lt1"/>
              </a:buClr>
              <a:buSzPts val="2800"/>
              <a:buFont typeface="Montserrat"/>
              <a:buNone/>
            </a:pPr>
            <a:r>
              <a:rPr b="1" lang="en-US">
                <a:latin typeface="Montserrat Medium"/>
                <a:ea typeface="Montserrat Medium"/>
                <a:cs typeface="Montserrat Medium"/>
                <a:sym typeface="Montserrat Medium"/>
              </a:rPr>
              <a:t>Priority Policy Areas for Alignment &amp; Innovation</a:t>
            </a:r>
            <a:endParaRPr b="1">
              <a:latin typeface="Montserrat Medium"/>
              <a:ea typeface="Montserrat Medium"/>
              <a:cs typeface="Montserrat Medium"/>
              <a:sym typeface="Montserrat Medium"/>
            </a:endParaRPr>
          </a:p>
        </p:txBody>
      </p:sp>
      <p:sp>
        <p:nvSpPr>
          <p:cNvPr id="657" name="Google Shape;657;p83"/>
          <p:cNvSpPr txBox="1"/>
          <p:nvPr>
            <p:ph idx="1" type="body"/>
          </p:nvPr>
        </p:nvSpPr>
        <p:spPr>
          <a:xfrm>
            <a:off x="6148806" y="5238070"/>
            <a:ext cx="5835375" cy="532347"/>
          </a:xfrm>
          <a:prstGeom prst="rect">
            <a:avLst/>
          </a:prstGeom>
          <a:noFill/>
          <a:ln>
            <a:noFill/>
          </a:ln>
        </p:spPr>
        <p:txBody>
          <a:bodyPr anchorCtr="0" anchor="b" bIns="0" lIns="91425" spcFirstLastPara="1" rIns="91425" wrap="square" tIns="0">
            <a:normAutofit/>
          </a:bodyPr>
          <a:lstStyle/>
          <a:p>
            <a:pPr indent="0" lvl="0" marL="0" rtl="0" algn="l">
              <a:lnSpc>
                <a:spcPct val="90000"/>
              </a:lnSpc>
              <a:spcBef>
                <a:spcPts val="0"/>
              </a:spcBef>
              <a:spcAft>
                <a:spcPts val="0"/>
              </a:spcAft>
              <a:buSzPts val="1800"/>
              <a:buNone/>
            </a:pPr>
            <a:r>
              <a:rPr lang="en-US">
                <a:solidFill>
                  <a:srgbClr val="CF589A"/>
                </a:solidFill>
                <a:latin typeface="Montserrat Medium"/>
                <a:ea typeface="Montserrat Medium"/>
                <a:cs typeface="Montserrat Medium"/>
                <a:sym typeface="Montserrat Medium"/>
              </a:rPr>
              <a:t>Industry and Labor Market Information Alignment </a:t>
            </a:r>
            <a:endParaRPr>
              <a:solidFill>
                <a:srgbClr val="CF589A"/>
              </a:solidFill>
              <a:latin typeface="Montserrat Medium"/>
              <a:ea typeface="Montserrat Medium"/>
              <a:cs typeface="Montserrat Medium"/>
              <a:sym typeface="Montserrat Medium"/>
            </a:endParaRPr>
          </a:p>
        </p:txBody>
      </p:sp>
      <p:sp>
        <p:nvSpPr>
          <p:cNvPr id="658" name="Google Shape;658;p83"/>
          <p:cNvSpPr txBox="1"/>
          <p:nvPr>
            <p:ph idx="3" type="body"/>
          </p:nvPr>
        </p:nvSpPr>
        <p:spPr>
          <a:xfrm>
            <a:off x="6148806" y="4192704"/>
            <a:ext cx="5835375" cy="396206"/>
          </a:xfrm>
          <a:prstGeom prst="rect">
            <a:avLst/>
          </a:prstGeom>
          <a:noFill/>
          <a:ln>
            <a:noFill/>
          </a:ln>
        </p:spPr>
        <p:txBody>
          <a:bodyPr anchorCtr="0" anchor="b" bIns="0" lIns="91425" spcFirstLastPara="1" rIns="91425" wrap="square" tIns="0">
            <a:noAutofit/>
          </a:bodyPr>
          <a:lstStyle/>
          <a:p>
            <a:pPr indent="0" lvl="0" marL="0" rtl="0" algn="l">
              <a:lnSpc>
                <a:spcPct val="192444"/>
              </a:lnSpc>
              <a:spcBef>
                <a:spcPts val="0"/>
              </a:spcBef>
              <a:spcAft>
                <a:spcPts val="0"/>
              </a:spcAft>
              <a:buSzPts val="2118"/>
              <a:buNone/>
            </a:pPr>
            <a:r>
              <a:rPr lang="en-US">
                <a:solidFill>
                  <a:srgbClr val="7BB801"/>
                </a:solidFill>
                <a:latin typeface="Montserrat Medium"/>
                <a:ea typeface="Montserrat Medium"/>
                <a:cs typeface="Montserrat Medium"/>
                <a:sym typeface="Montserrat Medium"/>
              </a:rPr>
              <a:t>Educator and Learner Credentialing</a:t>
            </a:r>
            <a:endParaRPr>
              <a:solidFill>
                <a:srgbClr val="7BB801"/>
              </a:solidFill>
              <a:latin typeface="Montserrat Medium"/>
              <a:ea typeface="Montserrat Medium"/>
              <a:cs typeface="Montserrat Medium"/>
              <a:sym typeface="Montserrat Medium"/>
            </a:endParaRPr>
          </a:p>
        </p:txBody>
      </p:sp>
      <p:sp>
        <p:nvSpPr>
          <p:cNvPr id="659" name="Google Shape;659;p83"/>
          <p:cNvSpPr txBox="1"/>
          <p:nvPr>
            <p:ph idx="5" type="body"/>
          </p:nvPr>
        </p:nvSpPr>
        <p:spPr>
          <a:xfrm>
            <a:off x="6148806" y="3040856"/>
            <a:ext cx="5835375" cy="388144"/>
          </a:xfrm>
          <a:prstGeom prst="rect">
            <a:avLst/>
          </a:prstGeom>
          <a:noFill/>
          <a:ln>
            <a:noFill/>
          </a:ln>
        </p:spPr>
        <p:txBody>
          <a:bodyPr anchorCtr="0" anchor="b" bIns="0" lIns="91425" spcFirstLastPara="1" rIns="91425" wrap="square" tIns="0">
            <a:noAutofit/>
          </a:bodyPr>
          <a:lstStyle/>
          <a:p>
            <a:pPr indent="0" lvl="0" marL="0" rtl="0" algn="l">
              <a:lnSpc>
                <a:spcPct val="192444"/>
              </a:lnSpc>
              <a:spcBef>
                <a:spcPts val="0"/>
              </a:spcBef>
              <a:spcAft>
                <a:spcPts val="0"/>
              </a:spcAft>
              <a:buSzPts val="1800"/>
              <a:buNone/>
            </a:pPr>
            <a:r>
              <a:rPr lang="en-US">
                <a:solidFill>
                  <a:srgbClr val="E0682C"/>
                </a:solidFill>
                <a:latin typeface="Montserrat Medium"/>
                <a:ea typeface="Montserrat Medium"/>
                <a:cs typeface="Montserrat Medium"/>
                <a:sym typeface="Montserrat Medium"/>
              </a:rPr>
              <a:t>Data System Design, Collection, &amp; Analysis </a:t>
            </a:r>
            <a:endParaRPr>
              <a:solidFill>
                <a:srgbClr val="E0682C"/>
              </a:solidFill>
              <a:latin typeface="Montserrat Medium"/>
              <a:ea typeface="Montserrat Medium"/>
              <a:cs typeface="Montserrat Medium"/>
              <a:sym typeface="Montserrat Medium"/>
            </a:endParaRPr>
          </a:p>
        </p:txBody>
      </p:sp>
      <p:sp>
        <p:nvSpPr>
          <p:cNvPr id="660" name="Google Shape;660;p83"/>
          <p:cNvSpPr txBox="1"/>
          <p:nvPr>
            <p:ph idx="7" type="body"/>
          </p:nvPr>
        </p:nvSpPr>
        <p:spPr>
          <a:xfrm>
            <a:off x="6051824" y="2017705"/>
            <a:ext cx="5835375" cy="390370"/>
          </a:xfrm>
          <a:prstGeom prst="rect">
            <a:avLst/>
          </a:prstGeom>
          <a:noFill/>
          <a:ln>
            <a:noFill/>
          </a:ln>
        </p:spPr>
        <p:txBody>
          <a:bodyPr anchorCtr="0" anchor="b" bIns="0" lIns="91425" spcFirstLastPara="1" rIns="91425" wrap="square" tIns="0">
            <a:noAutofit/>
          </a:bodyPr>
          <a:lstStyle/>
          <a:p>
            <a:pPr indent="0" lvl="0" marL="0" rtl="0" algn="l">
              <a:lnSpc>
                <a:spcPct val="192444"/>
              </a:lnSpc>
              <a:spcBef>
                <a:spcPts val="0"/>
              </a:spcBef>
              <a:spcAft>
                <a:spcPts val="0"/>
              </a:spcAft>
              <a:buSzPts val="1800"/>
              <a:buNone/>
            </a:pPr>
            <a:r>
              <a:rPr lang="en-US">
                <a:solidFill>
                  <a:srgbClr val="00879D"/>
                </a:solidFill>
                <a:latin typeface="Montserrat Medium"/>
                <a:ea typeface="Montserrat Medium"/>
                <a:cs typeface="Montserrat Medium"/>
                <a:sym typeface="Montserrat Medium"/>
              </a:rPr>
              <a:t>Program of Study Design and Sequencing </a:t>
            </a:r>
            <a:endParaRPr>
              <a:solidFill>
                <a:srgbClr val="00879D"/>
              </a:solidFill>
              <a:latin typeface="Montserrat Medium"/>
              <a:ea typeface="Montserrat Medium"/>
              <a:cs typeface="Montserrat Medium"/>
              <a:sym typeface="Montserrat Medium"/>
            </a:endParaRPr>
          </a:p>
        </p:txBody>
      </p:sp>
      <p:sp>
        <p:nvSpPr>
          <p:cNvPr id="661" name="Google Shape;661;p83"/>
          <p:cNvSpPr txBox="1"/>
          <p:nvPr>
            <p:ph idx="9" type="body"/>
          </p:nvPr>
        </p:nvSpPr>
        <p:spPr>
          <a:xfrm>
            <a:off x="496888" y="1837991"/>
            <a:ext cx="5059362" cy="1591010"/>
          </a:xfrm>
          <a:prstGeom prst="rect">
            <a:avLst/>
          </a:prstGeom>
          <a:noFill/>
          <a:ln>
            <a:noFill/>
          </a:ln>
        </p:spPr>
        <p:txBody>
          <a:bodyPr anchorCtr="0" anchor="ctr" bIns="45700" lIns="91425" spcFirstLastPara="1" rIns="91425" wrap="square" tIns="45700">
            <a:normAutofit fontScale="92500"/>
          </a:bodyPr>
          <a:lstStyle/>
          <a:p>
            <a:pPr indent="0" lvl="0" marL="0" rtl="0" algn="l">
              <a:lnSpc>
                <a:spcPct val="100000"/>
              </a:lnSpc>
              <a:spcBef>
                <a:spcPts val="0"/>
              </a:spcBef>
              <a:spcAft>
                <a:spcPts val="0"/>
              </a:spcAft>
              <a:buSzPct val="108107"/>
              <a:buNone/>
            </a:pPr>
            <a:r>
              <a:rPr lang="en-US">
                <a:latin typeface="Montserrat Medium"/>
                <a:ea typeface="Montserrat Medium"/>
                <a:cs typeface="Montserrat Medium"/>
                <a:sym typeface="Montserrat Medium"/>
              </a:rPr>
              <a:t>Maximizing the Framework requires policy changes that allow for more dynamic and personalized CTE programs for every learner: </a:t>
            </a:r>
            <a:endParaRPr>
              <a:latin typeface="Montserrat Medium"/>
              <a:ea typeface="Montserrat Medium"/>
              <a:cs typeface="Montserrat Medium"/>
              <a:sym typeface="Montserrat Medium"/>
            </a:endParaRPr>
          </a:p>
        </p:txBody>
      </p:sp>
      <p:sp>
        <p:nvSpPr>
          <p:cNvPr id="662" name="Google Shape;662;p83"/>
          <p:cNvSpPr/>
          <p:nvPr/>
        </p:nvSpPr>
        <p:spPr>
          <a:xfrm>
            <a:off x="5817214" y="5120641"/>
            <a:ext cx="150017" cy="793164"/>
          </a:xfrm>
          <a:prstGeom prst="roundRect">
            <a:avLst>
              <a:gd fmla="val 16667" name="adj"/>
            </a:avLst>
          </a:prstGeom>
          <a:solidFill>
            <a:srgbClr val="CF589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63" name="Google Shape;663;p83"/>
          <p:cNvSpPr/>
          <p:nvPr/>
        </p:nvSpPr>
        <p:spPr>
          <a:xfrm>
            <a:off x="586670" y="4036740"/>
            <a:ext cx="150017" cy="793164"/>
          </a:xfrm>
          <a:prstGeom prst="roundRect">
            <a:avLst>
              <a:gd fmla="val 16667" name="adj"/>
            </a:avLst>
          </a:prstGeom>
          <a:solidFill>
            <a:srgbClr val="00AEC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64" name="Google Shape;664;p83"/>
          <p:cNvSpPr txBox="1"/>
          <p:nvPr/>
        </p:nvSpPr>
        <p:spPr>
          <a:xfrm>
            <a:off x="808311" y="4198540"/>
            <a:ext cx="5835375" cy="390370"/>
          </a:xfrm>
          <a:prstGeom prst="rect">
            <a:avLst/>
          </a:prstGeom>
          <a:noFill/>
          <a:ln>
            <a:noFill/>
          </a:ln>
        </p:spPr>
        <p:txBody>
          <a:bodyPr anchorCtr="0" anchor="b" bIns="0" lIns="91425" spcFirstLastPara="1" rIns="91425" wrap="square" tIns="0">
            <a:noAutofit/>
          </a:bodyPr>
          <a:lstStyle/>
          <a:p>
            <a:pPr indent="0" lvl="0" marL="0" marR="0" rtl="0" algn="l">
              <a:lnSpc>
                <a:spcPct val="192444"/>
              </a:lnSpc>
              <a:spcBef>
                <a:spcPts val="0"/>
              </a:spcBef>
              <a:spcAft>
                <a:spcPts val="0"/>
              </a:spcAft>
              <a:buClr>
                <a:schemeClr val="accent1"/>
              </a:buClr>
              <a:buSzPts val="1800"/>
              <a:buFont typeface="Arial"/>
              <a:buNone/>
            </a:pPr>
            <a:r>
              <a:rPr b="1" i="0" lang="en-US" sz="1800" u="none" cap="none" strike="noStrike">
                <a:solidFill>
                  <a:srgbClr val="00879D"/>
                </a:solidFill>
                <a:latin typeface="Montserrat Medium"/>
                <a:ea typeface="Montserrat Medium"/>
                <a:cs typeface="Montserrat Medium"/>
                <a:sym typeface="Montserrat Medium"/>
              </a:rPr>
              <a:t>Career Advising &amp; Exploration</a:t>
            </a:r>
            <a:endParaRPr b="0" i="0" sz="1400" u="none" cap="none" strike="noStrike">
              <a:solidFill>
                <a:srgbClr val="000000"/>
              </a:solidFill>
              <a:latin typeface="Arial"/>
              <a:ea typeface="Arial"/>
              <a:cs typeface="Arial"/>
              <a:sym typeface="Arial"/>
            </a:endParaRPr>
          </a:p>
        </p:txBody>
      </p:sp>
      <p:sp>
        <p:nvSpPr>
          <p:cNvPr id="665" name="Google Shape;665;p83"/>
          <p:cNvSpPr/>
          <p:nvPr/>
        </p:nvSpPr>
        <p:spPr>
          <a:xfrm>
            <a:off x="586670" y="5107661"/>
            <a:ext cx="150017" cy="793164"/>
          </a:xfrm>
          <a:prstGeom prst="roundRect">
            <a:avLst>
              <a:gd fmla="val 16667" name="adj"/>
            </a:avLst>
          </a:prstGeom>
          <a:solidFill>
            <a:srgbClr val="7BB80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66" name="Google Shape;666;p83"/>
          <p:cNvSpPr txBox="1"/>
          <p:nvPr/>
        </p:nvSpPr>
        <p:spPr>
          <a:xfrm>
            <a:off x="808311" y="5383177"/>
            <a:ext cx="5835375" cy="390370"/>
          </a:xfrm>
          <a:prstGeom prst="rect">
            <a:avLst/>
          </a:prstGeom>
          <a:noFill/>
          <a:ln>
            <a:noFill/>
          </a:ln>
        </p:spPr>
        <p:txBody>
          <a:bodyPr anchorCtr="0" anchor="b" bIns="0" lIns="91425" spcFirstLastPara="1" rIns="91425" wrap="square" tIns="0">
            <a:noAutofit/>
          </a:bodyPr>
          <a:lstStyle/>
          <a:p>
            <a:pPr indent="0" lvl="0" marL="0" marR="0" rtl="0" algn="l">
              <a:lnSpc>
                <a:spcPct val="114000"/>
              </a:lnSpc>
              <a:spcBef>
                <a:spcPts val="0"/>
              </a:spcBef>
              <a:spcAft>
                <a:spcPts val="0"/>
              </a:spcAft>
              <a:buClr>
                <a:schemeClr val="accent1"/>
              </a:buClr>
              <a:buSzPts val="1800"/>
              <a:buFont typeface="Arial"/>
              <a:buNone/>
            </a:pPr>
            <a:r>
              <a:rPr b="1" i="0" lang="en-US" sz="1800" u="none" cap="none" strike="noStrike">
                <a:solidFill>
                  <a:srgbClr val="7BB801"/>
                </a:solidFill>
                <a:latin typeface="Montserrat Medium"/>
                <a:ea typeface="Montserrat Medium"/>
                <a:cs typeface="Montserrat Medium"/>
                <a:sym typeface="Montserrat Medium"/>
              </a:rPr>
              <a:t>Postsecondary Alignment </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accent1"/>
              </a:buClr>
              <a:buSzPts val="1800"/>
              <a:buFont typeface="Arial"/>
              <a:buNone/>
            </a:pPr>
            <a:r>
              <a:rPr b="1" i="0" lang="en-US" sz="1800" u="none" cap="none" strike="noStrike">
                <a:solidFill>
                  <a:srgbClr val="7BB801"/>
                </a:solidFill>
                <a:latin typeface="Montserrat Medium"/>
                <a:ea typeface="Montserrat Medium"/>
                <a:cs typeface="Montserrat Medium"/>
                <a:sym typeface="Montserrat Medium"/>
              </a:rPr>
              <a:t>&amp; Connections </a:t>
            </a:r>
            <a:endParaRPr b="0" i="0" sz="1400" u="none" cap="none" strike="noStrike">
              <a:solidFill>
                <a:srgbClr val="000000"/>
              </a:solidFill>
              <a:latin typeface="Arial"/>
              <a:ea typeface="Arial"/>
              <a:cs typeface="Arial"/>
              <a:sym typeface="Arial"/>
            </a:endParaRPr>
          </a:p>
        </p:txBody>
      </p:sp>
      <p:sp>
        <p:nvSpPr>
          <p:cNvPr id="667" name="Google Shape;667;p83"/>
          <p:cNvSpPr/>
          <p:nvPr/>
        </p:nvSpPr>
        <p:spPr>
          <a:xfrm>
            <a:off x="0" y="5943600"/>
            <a:ext cx="12192000" cy="914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668" name="Google Shape;668;p83"/>
          <p:cNvPicPr preferRelativeResize="0"/>
          <p:nvPr/>
        </p:nvPicPr>
        <p:blipFill rotWithShape="1">
          <a:blip r:embed="rId3">
            <a:alphaModFix/>
          </a:blip>
          <a:srcRect b="0" l="0" r="0" t="0"/>
          <a:stretch/>
        </p:blipFill>
        <p:spPr>
          <a:xfrm>
            <a:off x="9854898" y="6114322"/>
            <a:ext cx="2058755" cy="572955"/>
          </a:xfrm>
          <a:prstGeom prst="rect">
            <a:avLst/>
          </a:prstGeom>
          <a:noFill/>
          <a:ln>
            <a:noFill/>
          </a:ln>
        </p:spPr>
      </p:pic>
      <p:sp>
        <p:nvSpPr>
          <p:cNvPr id="669" name="Google Shape;669;p83"/>
          <p:cNvSpPr/>
          <p:nvPr/>
        </p:nvSpPr>
        <p:spPr>
          <a:xfrm>
            <a:off x="5817213" y="4033165"/>
            <a:ext cx="150017" cy="793164"/>
          </a:xfrm>
          <a:prstGeom prst="roundRect">
            <a:avLst>
              <a:gd fmla="val 16667" name="adj"/>
            </a:avLst>
          </a:prstGeom>
          <a:solidFill>
            <a:srgbClr val="7BB80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28"/>
          <p:cNvSpPr/>
          <p:nvPr/>
        </p:nvSpPr>
        <p:spPr>
          <a:xfrm>
            <a:off x="0" y="5943600"/>
            <a:ext cx="12192000" cy="914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76" name="Google Shape;676;p28"/>
          <p:cNvSpPr txBox="1"/>
          <p:nvPr>
            <p:ph type="title"/>
          </p:nvPr>
        </p:nvSpPr>
        <p:spPr>
          <a:xfrm>
            <a:off x="1498426" y="468254"/>
            <a:ext cx="9195148" cy="761998"/>
          </a:xfrm>
          <a:prstGeom prst="rect">
            <a:avLst/>
          </a:prstGeom>
          <a:noFill/>
          <a:ln>
            <a:noFill/>
          </a:ln>
        </p:spPr>
        <p:txBody>
          <a:bodyPr anchorCtr="0" anchor="ctr" bIns="0" lIns="0" spcFirstLastPara="1" rIns="0" wrap="square" tIns="91425">
            <a:normAutofit/>
          </a:bodyPr>
          <a:lstStyle/>
          <a:p>
            <a:pPr indent="0" lvl="0" marL="0" rtl="0" algn="ctr">
              <a:lnSpc>
                <a:spcPct val="90000"/>
              </a:lnSpc>
              <a:spcBef>
                <a:spcPts val="0"/>
              </a:spcBef>
              <a:spcAft>
                <a:spcPts val="0"/>
              </a:spcAft>
              <a:buClr>
                <a:schemeClr val="lt1"/>
              </a:buClr>
              <a:buSzPts val="2800"/>
              <a:buFont typeface="Montserrat"/>
              <a:buNone/>
            </a:pPr>
            <a:r>
              <a:rPr b="1" lang="en-US"/>
              <a:t>National Implementation: Where We Are </a:t>
            </a:r>
            <a:endParaRPr b="1"/>
          </a:p>
        </p:txBody>
      </p:sp>
      <p:sp>
        <p:nvSpPr>
          <p:cNvPr id="677" name="Google Shape;677;p28"/>
          <p:cNvSpPr/>
          <p:nvPr/>
        </p:nvSpPr>
        <p:spPr>
          <a:xfrm>
            <a:off x="5977217" y="3244334"/>
            <a:ext cx="23756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Montserrat Medium"/>
                <a:ea typeface="Montserrat Medium"/>
                <a:cs typeface="Montserrat Medium"/>
                <a:sym typeface="Montserrat Medium"/>
              </a:rPr>
              <a:t> </a:t>
            </a:r>
            <a:endParaRPr b="0" i="0" sz="1400" u="none" cap="none" strike="noStrike">
              <a:solidFill>
                <a:srgbClr val="000000"/>
              </a:solidFill>
              <a:latin typeface="Arial"/>
              <a:ea typeface="Arial"/>
              <a:cs typeface="Arial"/>
              <a:sym typeface="Arial"/>
            </a:endParaRPr>
          </a:p>
        </p:txBody>
      </p:sp>
      <p:sp>
        <p:nvSpPr>
          <p:cNvPr id="678" name="Google Shape;678;p28"/>
          <p:cNvSpPr/>
          <p:nvPr/>
        </p:nvSpPr>
        <p:spPr>
          <a:xfrm>
            <a:off x="5977217" y="3244334"/>
            <a:ext cx="23756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Montserrat Medium"/>
                <a:ea typeface="Montserrat Medium"/>
                <a:cs typeface="Montserrat Medium"/>
                <a:sym typeface="Montserrat Medium"/>
              </a:rPr>
              <a:t> </a:t>
            </a:r>
            <a:endParaRPr b="0" i="0" sz="1400" u="none" cap="none" strike="noStrike">
              <a:solidFill>
                <a:srgbClr val="000000"/>
              </a:solidFill>
              <a:latin typeface="Arial"/>
              <a:ea typeface="Arial"/>
              <a:cs typeface="Arial"/>
              <a:sym typeface="Arial"/>
            </a:endParaRPr>
          </a:p>
        </p:txBody>
      </p:sp>
      <p:sp>
        <p:nvSpPr>
          <p:cNvPr id="679" name="Google Shape;679;p28"/>
          <p:cNvSpPr/>
          <p:nvPr/>
        </p:nvSpPr>
        <p:spPr>
          <a:xfrm>
            <a:off x="186964" y="1434974"/>
            <a:ext cx="5563340" cy="4625266"/>
          </a:xfrm>
          <a:prstGeom prst="rect">
            <a:avLst/>
          </a:prstGeom>
          <a:noFill/>
          <a:ln cap="flat" cmpd="sng" w="2857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Medium"/>
              <a:ea typeface="Montserrat Medium"/>
              <a:cs typeface="Montserrat Medium"/>
              <a:sym typeface="Montserrat Medium"/>
            </a:endParaRPr>
          </a:p>
        </p:txBody>
      </p:sp>
      <p:grpSp>
        <p:nvGrpSpPr>
          <p:cNvPr id="680" name="Google Shape;680;p28"/>
          <p:cNvGrpSpPr/>
          <p:nvPr/>
        </p:nvGrpSpPr>
        <p:grpSpPr>
          <a:xfrm>
            <a:off x="449814" y="2030321"/>
            <a:ext cx="613997" cy="613997"/>
            <a:chOff x="1480457" y="3222171"/>
            <a:chExt cx="348343" cy="348343"/>
          </a:xfrm>
        </p:grpSpPr>
        <p:sp>
          <p:nvSpPr>
            <p:cNvPr id="681" name="Google Shape;681;p28"/>
            <p:cNvSpPr/>
            <p:nvPr/>
          </p:nvSpPr>
          <p:spPr>
            <a:xfrm>
              <a:off x="1480457" y="3222171"/>
              <a:ext cx="348343" cy="348343"/>
            </a:xfrm>
            <a:prstGeom prst="ellipse">
              <a:avLst/>
            </a:prstGeom>
            <a:solidFill>
              <a:srgbClr val="E0682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Medium"/>
                <a:ea typeface="Montserrat Medium"/>
                <a:cs typeface="Montserrat Medium"/>
                <a:sym typeface="Montserrat Medium"/>
              </a:endParaRPr>
            </a:p>
          </p:txBody>
        </p:sp>
        <p:sp>
          <p:nvSpPr>
            <p:cNvPr id="682" name="Google Shape;682;p28"/>
            <p:cNvSpPr/>
            <p:nvPr/>
          </p:nvSpPr>
          <p:spPr>
            <a:xfrm>
              <a:off x="1555751" y="3298826"/>
              <a:ext cx="206374" cy="188912"/>
            </a:xfrm>
            <a:custGeom>
              <a:rect b="b" l="l" r="r" t="t"/>
              <a:pathLst>
                <a:path extrusionOk="0" h="89" w="98">
                  <a:moveTo>
                    <a:pt x="83" y="7"/>
                  </a:moveTo>
                  <a:cubicBezTo>
                    <a:pt x="77" y="10"/>
                    <a:pt x="46" y="45"/>
                    <a:pt x="29" y="62"/>
                  </a:cubicBezTo>
                  <a:cubicBezTo>
                    <a:pt x="16" y="49"/>
                    <a:pt x="16" y="49"/>
                    <a:pt x="16" y="49"/>
                  </a:cubicBezTo>
                  <a:cubicBezTo>
                    <a:pt x="14" y="47"/>
                    <a:pt x="11" y="41"/>
                    <a:pt x="8" y="45"/>
                  </a:cubicBezTo>
                  <a:cubicBezTo>
                    <a:pt x="3" y="52"/>
                    <a:pt x="3" y="52"/>
                    <a:pt x="3" y="52"/>
                  </a:cubicBezTo>
                  <a:cubicBezTo>
                    <a:pt x="0" y="56"/>
                    <a:pt x="3" y="62"/>
                    <a:pt x="6" y="64"/>
                  </a:cubicBezTo>
                  <a:cubicBezTo>
                    <a:pt x="27" y="88"/>
                    <a:pt x="27" y="88"/>
                    <a:pt x="27" y="88"/>
                  </a:cubicBezTo>
                  <a:cubicBezTo>
                    <a:pt x="29" y="89"/>
                    <a:pt x="34" y="88"/>
                    <a:pt x="37" y="84"/>
                  </a:cubicBezTo>
                  <a:cubicBezTo>
                    <a:pt x="39" y="81"/>
                    <a:pt x="39" y="81"/>
                    <a:pt x="39" y="81"/>
                  </a:cubicBezTo>
                  <a:cubicBezTo>
                    <a:pt x="39" y="81"/>
                    <a:pt x="39" y="81"/>
                    <a:pt x="39" y="81"/>
                  </a:cubicBezTo>
                  <a:cubicBezTo>
                    <a:pt x="88" y="12"/>
                    <a:pt x="88" y="12"/>
                    <a:pt x="88" y="12"/>
                  </a:cubicBezTo>
                  <a:cubicBezTo>
                    <a:pt x="91" y="8"/>
                    <a:pt x="98" y="0"/>
                    <a:pt x="83" y="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grpSp>
      <p:grpSp>
        <p:nvGrpSpPr>
          <p:cNvPr id="683" name="Google Shape;683;p28"/>
          <p:cNvGrpSpPr/>
          <p:nvPr/>
        </p:nvGrpSpPr>
        <p:grpSpPr>
          <a:xfrm>
            <a:off x="449812" y="3440608"/>
            <a:ext cx="613997" cy="613997"/>
            <a:chOff x="1480457" y="3222171"/>
            <a:chExt cx="348343" cy="348343"/>
          </a:xfrm>
        </p:grpSpPr>
        <p:sp>
          <p:nvSpPr>
            <p:cNvPr id="684" name="Google Shape;684;p28"/>
            <p:cNvSpPr/>
            <p:nvPr/>
          </p:nvSpPr>
          <p:spPr>
            <a:xfrm>
              <a:off x="1480457" y="3222171"/>
              <a:ext cx="348343" cy="348343"/>
            </a:xfrm>
            <a:prstGeom prst="ellipse">
              <a:avLst/>
            </a:prstGeom>
            <a:solidFill>
              <a:srgbClr val="7BB80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Medium"/>
                <a:ea typeface="Montserrat Medium"/>
                <a:cs typeface="Montserrat Medium"/>
                <a:sym typeface="Montserrat Medium"/>
              </a:endParaRPr>
            </a:p>
          </p:txBody>
        </p:sp>
        <p:sp>
          <p:nvSpPr>
            <p:cNvPr id="685" name="Google Shape;685;p28"/>
            <p:cNvSpPr/>
            <p:nvPr/>
          </p:nvSpPr>
          <p:spPr>
            <a:xfrm>
              <a:off x="1555751" y="3298826"/>
              <a:ext cx="206374" cy="188912"/>
            </a:xfrm>
            <a:custGeom>
              <a:rect b="b" l="l" r="r" t="t"/>
              <a:pathLst>
                <a:path extrusionOk="0" h="89" w="98">
                  <a:moveTo>
                    <a:pt x="83" y="7"/>
                  </a:moveTo>
                  <a:cubicBezTo>
                    <a:pt x="77" y="10"/>
                    <a:pt x="46" y="45"/>
                    <a:pt x="29" y="62"/>
                  </a:cubicBezTo>
                  <a:cubicBezTo>
                    <a:pt x="16" y="49"/>
                    <a:pt x="16" y="49"/>
                    <a:pt x="16" y="49"/>
                  </a:cubicBezTo>
                  <a:cubicBezTo>
                    <a:pt x="14" y="47"/>
                    <a:pt x="11" y="41"/>
                    <a:pt x="8" y="45"/>
                  </a:cubicBezTo>
                  <a:cubicBezTo>
                    <a:pt x="3" y="52"/>
                    <a:pt x="3" y="52"/>
                    <a:pt x="3" y="52"/>
                  </a:cubicBezTo>
                  <a:cubicBezTo>
                    <a:pt x="0" y="56"/>
                    <a:pt x="3" y="62"/>
                    <a:pt x="6" y="64"/>
                  </a:cubicBezTo>
                  <a:cubicBezTo>
                    <a:pt x="27" y="88"/>
                    <a:pt x="27" y="88"/>
                    <a:pt x="27" y="88"/>
                  </a:cubicBezTo>
                  <a:cubicBezTo>
                    <a:pt x="29" y="89"/>
                    <a:pt x="34" y="88"/>
                    <a:pt x="37" y="84"/>
                  </a:cubicBezTo>
                  <a:cubicBezTo>
                    <a:pt x="39" y="81"/>
                    <a:pt x="39" y="81"/>
                    <a:pt x="39" y="81"/>
                  </a:cubicBezTo>
                  <a:cubicBezTo>
                    <a:pt x="39" y="81"/>
                    <a:pt x="39" y="81"/>
                    <a:pt x="39" y="81"/>
                  </a:cubicBezTo>
                  <a:cubicBezTo>
                    <a:pt x="88" y="12"/>
                    <a:pt x="88" y="12"/>
                    <a:pt x="88" y="12"/>
                  </a:cubicBezTo>
                  <a:cubicBezTo>
                    <a:pt x="91" y="8"/>
                    <a:pt x="98" y="0"/>
                    <a:pt x="83" y="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grpSp>
      <p:grpSp>
        <p:nvGrpSpPr>
          <p:cNvPr id="686" name="Google Shape;686;p28"/>
          <p:cNvGrpSpPr/>
          <p:nvPr/>
        </p:nvGrpSpPr>
        <p:grpSpPr>
          <a:xfrm>
            <a:off x="449813" y="4844491"/>
            <a:ext cx="613997" cy="613997"/>
            <a:chOff x="1480457" y="3222171"/>
            <a:chExt cx="348343" cy="348343"/>
          </a:xfrm>
        </p:grpSpPr>
        <p:sp>
          <p:nvSpPr>
            <p:cNvPr id="687" name="Google Shape;687;p28"/>
            <p:cNvSpPr/>
            <p:nvPr/>
          </p:nvSpPr>
          <p:spPr>
            <a:xfrm>
              <a:off x="1480457" y="3222171"/>
              <a:ext cx="348343" cy="348343"/>
            </a:xfrm>
            <a:prstGeom prst="ellipse">
              <a:avLst/>
            </a:prstGeom>
            <a:solidFill>
              <a:srgbClr val="CF589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Medium"/>
                <a:ea typeface="Montserrat Medium"/>
                <a:cs typeface="Montserrat Medium"/>
                <a:sym typeface="Montserrat Medium"/>
              </a:endParaRPr>
            </a:p>
          </p:txBody>
        </p:sp>
        <p:sp>
          <p:nvSpPr>
            <p:cNvPr id="688" name="Google Shape;688;p28"/>
            <p:cNvSpPr/>
            <p:nvPr/>
          </p:nvSpPr>
          <p:spPr>
            <a:xfrm>
              <a:off x="1555751" y="3298826"/>
              <a:ext cx="206374" cy="188912"/>
            </a:xfrm>
            <a:custGeom>
              <a:rect b="b" l="l" r="r" t="t"/>
              <a:pathLst>
                <a:path extrusionOk="0" h="89" w="98">
                  <a:moveTo>
                    <a:pt x="83" y="7"/>
                  </a:moveTo>
                  <a:cubicBezTo>
                    <a:pt x="77" y="10"/>
                    <a:pt x="46" y="45"/>
                    <a:pt x="29" y="62"/>
                  </a:cubicBezTo>
                  <a:cubicBezTo>
                    <a:pt x="16" y="49"/>
                    <a:pt x="16" y="49"/>
                    <a:pt x="16" y="49"/>
                  </a:cubicBezTo>
                  <a:cubicBezTo>
                    <a:pt x="14" y="47"/>
                    <a:pt x="11" y="41"/>
                    <a:pt x="8" y="45"/>
                  </a:cubicBezTo>
                  <a:cubicBezTo>
                    <a:pt x="3" y="52"/>
                    <a:pt x="3" y="52"/>
                    <a:pt x="3" y="52"/>
                  </a:cubicBezTo>
                  <a:cubicBezTo>
                    <a:pt x="0" y="56"/>
                    <a:pt x="3" y="62"/>
                    <a:pt x="6" y="64"/>
                  </a:cubicBezTo>
                  <a:cubicBezTo>
                    <a:pt x="27" y="88"/>
                    <a:pt x="27" y="88"/>
                    <a:pt x="27" y="88"/>
                  </a:cubicBezTo>
                  <a:cubicBezTo>
                    <a:pt x="29" y="89"/>
                    <a:pt x="34" y="88"/>
                    <a:pt x="37" y="84"/>
                  </a:cubicBezTo>
                  <a:cubicBezTo>
                    <a:pt x="39" y="81"/>
                    <a:pt x="39" y="81"/>
                    <a:pt x="39" y="81"/>
                  </a:cubicBezTo>
                  <a:cubicBezTo>
                    <a:pt x="39" y="81"/>
                    <a:pt x="39" y="81"/>
                    <a:pt x="39" y="81"/>
                  </a:cubicBezTo>
                  <a:cubicBezTo>
                    <a:pt x="88" y="12"/>
                    <a:pt x="88" y="12"/>
                    <a:pt x="88" y="12"/>
                  </a:cubicBezTo>
                  <a:cubicBezTo>
                    <a:pt x="91" y="8"/>
                    <a:pt x="98" y="0"/>
                    <a:pt x="83" y="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grpSp>
      <p:sp>
        <p:nvSpPr>
          <p:cNvPr id="689" name="Google Shape;689;p28"/>
          <p:cNvSpPr/>
          <p:nvPr/>
        </p:nvSpPr>
        <p:spPr>
          <a:xfrm>
            <a:off x="1279043" y="3440608"/>
            <a:ext cx="4020981" cy="64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Montserrat Medium"/>
                <a:ea typeface="Montserrat Medium"/>
                <a:cs typeface="Montserrat Medium"/>
                <a:sym typeface="Montserrat Medium"/>
              </a:rPr>
              <a:t>Updated wheel design based on feedback from the field </a:t>
            </a:r>
            <a:endParaRPr b="0" i="0" sz="1800" u="none" cap="none" strike="noStrike">
              <a:solidFill>
                <a:schemeClr val="dk1"/>
              </a:solidFill>
              <a:latin typeface="Montserrat Medium"/>
              <a:ea typeface="Montserrat Medium"/>
              <a:cs typeface="Montserrat Medium"/>
              <a:sym typeface="Montserrat Medium"/>
            </a:endParaRPr>
          </a:p>
        </p:txBody>
      </p:sp>
      <p:sp>
        <p:nvSpPr>
          <p:cNvPr id="690" name="Google Shape;690;p28"/>
          <p:cNvSpPr/>
          <p:nvPr/>
        </p:nvSpPr>
        <p:spPr>
          <a:xfrm>
            <a:off x="1326661" y="4822695"/>
            <a:ext cx="4020981" cy="64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Montserrat"/>
                <a:ea typeface="Montserrat"/>
                <a:cs typeface="Montserrat"/>
                <a:sym typeface="Montserrat"/>
              </a:rPr>
              <a:t>O*Net updated and aligned to modernized Framework </a:t>
            </a:r>
            <a:endParaRPr b="0" i="0" sz="1400" u="none" cap="none" strike="noStrike">
              <a:solidFill>
                <a:srgbClr val="000000"/>
              </a:solidFill>
              <a:latin typeface="Arial"/>
              <a:ea typeface="Arial"/>
              <a:cs typeface="Arial"/>
              <a:sym typeface="Arial"/>
            </a:endParaRPr>
          </a:p>
        </p:txBody>
      </p:sp>
      <p:sp>
        <p:nvSpPr>
          <p:cNvPr id="691" name="Google Shape;691;p28"/>
          <p:cNvSpPr/>
          <p:nvPr/>
        </p:nvSpPr>
        <p:spPr>
          <a:xfrm>
            <a:off x="1326661" y="1918328"/>
            <a:ext cx="4020981"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Montserrat"/>
                <a:ea typeface="Montserrat"/>
                <a:cs typeface="Montserrat"/>
                <a:sym typeface="Montserrat"/>
              </a:rPr>
              <a:t>Most states adopting Framework with little customization or minor edits</a:t>
            </a:r>
            <a:endParaRPr b="1" i="0" sz="1800" u="none" cap="none" strike="noStrike">
              <a:solidFill>
                <a:schemeClr val="dk1"/>
              </a:solidFill>
              <a:latin typeface="Montserrat Medium"/>
              <a:ea typeface="Montserrat Medium"/>
              <a:cs typeface="Montserrat Medium"/>
              <a:sym typeface="Montserrat Medium"/>
            </a:endParaRPr>
          </a:p>
        </p:txBody>
      </p:sp>
      <p:sp>
        <p:nvSpPr>
          <p:cNvPr id="692" name="Google Shape;692;p28"/>
          <p:cNvSpPr/>
          <p:nvPr/>
        </p:nvSpPr>
        <p:spPr>
          <a:xfrm>
            <a:off x="12113167" y="3244334"/>
            <a:ext cx="23756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Montserrat Medium"/>
                <a:ea typeface="Montserrat Medium"/>
                <a:cs typeface="Montserrat Medium"/>
                <a:sym typeface="Montserrat Medium"/>
              </a:rPr>
              <a:t> </a:t>
            </a:r>
            <a:endParaRPr b="0" i="0" sz="1400" u="none" cap="none" strike="noStrike">
              <a:solidFill>
                <a:srgbClr val="000000"/>
              </a:solidFill>
              <a:latin typeface="Arial"/>
              <a:ea typeface="Arial"/>
              <a:cs typeface="Arial"/>
              <a:sym typeface="Arial"/>
            </a:endParaRPr>
          </a:p>
        </p:txBody>
      </p:sp>
      <p:sp>
        <p:nvSpPr>
          <p:cNvPr id="693" name="Google Shape;693;p28"/>
          <p:cNvSpPr/>
          <p:nvPr/>
        </p:nvSpPr>
        <p:spPr>
          <a:xfrm>
            <a:off x="12113167" y="3244334"/>
            <a:ext cx="23756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Montserrat Medium"/>
                <a:ea typeface="Montserrat Medium"/>
                <a:cs typeface="Montserrat Medium"/>
                <a:sym typeface="Montserrat Medium"/>
              </a:rPr>
              <a:t> </a:t>
            </a:r>
            <a:endParaRPr b="0" i="0" sz="1400" u="none" cap="none" strike="noStrike">
              <a:solidFill>
                <a:srgbClr val="000000"/>
              </a:solidFill>
              <a:latin typeface="Arial"/>
              <a:ea typeface="Arial"/>
              <a:cs typeface="Arial"/>
              <a:sym typeface="Arial"/>
            </a:endParaRPr>
          </a:p>
        </p:txBody>
      </p:sp>
      <p:sp>
        <p:nvSpPr>
          <p:cNvPr id="694" name="Google Shape;694;p28"/>
          <p:cNvSpPr/>
          <p:nvPr/>
        </p:nvSpPr>
        <p:spPr>
          <a:xfrm>
            <a:off x="6382305" y="1434974"/>
            <a:ext cx="5563340" cy="4625266"/>
          </a:xfrm>
          <a:prstGeom prst="rect">
            <a:avLst/>
          </a:prstGeom>
          <a:noFill/>
          <a:ln cap="flat" cmpd="sng" w="2857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Medium"/>
              <a:ea typeface="Montserrat Medium"/>
              <a:cs typeface="Montserrat Medium"/>
              <a:sym typeface="Montserrat Medium"/>
            </a:endParaRPr>
          </a:p>
        </p:txBody>
      </p:sp>
      <p:grpSp>
        <p:nvGrpSpPr>
          <p:cNvPr id="695" name="Google Shape;695;p28"/>
          <p:cNvGrpSpPr/>
          <p:nvPr/>
        </p:nvGrpSpPr>
        <p:grpSpPr>
          <a:xfrm>
            <a:off x="6645155" y="2030321"/>
            <a:ext cx="613997" cy="613997"/>
            <a:chOff x="1480457" y="3222171"/>
            <a:chExt cx="348343" cy="348343"/>
          </a:xfrm>
        </p:grpSpPr>
        <p:sp>
          <p:nvSpPr>
            <p:cNvPr id="696" name="Google Shape;696;p28"/>
            <p:cNvSpPr/>
            <p:nvPr/>
          </p:nvSpPr>
          <p:spPr>
            <a:xfrm>
              <a:off x="1480457" y="3222171"/>
              <a:ext cx="348343" cy="348343"/>
            </a:xfrm>
            <a:prstGeom prst="ellipse">
              <a:avLst/>
            </a:prstGeom>
            <a:solidFill>
              <a:srgbClr val="EBA52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Medium"/>
                <a:ea typeface="Montserrat Medium"/>
                <a:cs typeface="Montserrat Medium"/>
                <a:sym typeface="Montserrat Medium"/>
              </a:endParaRPr>
            </a:p>
          </p:txBody>
        </p:sp>
        <p:sp>
          <p:nvSpPr>
            <p:cNvPr id="697" name="Google Shape;697;p28"/>
            <p:cNvSpPr/>
            <p:nvPr/>
          </p:nvSpPr>
          <p:spPr>
            <a:xfrm>
              <a:off x="1555751" y="3298826"/>
              <a:ext cx="206374" cy="188912"/>
            </a:xfrm>
            <a:custGeom>
              <a:rect b="b" l="l" r="r" t="t"/>
              <a:pathLst>
                <a:path extrusionOk="0" h="89" w="98">
                  <a:moveTo>
                    <a:pt x="83" y="7"/>
                  </a:moveTo>
                  <a:cubicBezTo>
                    <a:pt x="77" y="10"/>
                    <a:pt x="46" y="45"/>
                    <a:pt x="29" y="62"/>
                  </a:cubicBezTo>
                  <a:cubicBezTo>
                    <a:pt x="16" y="49"/>
                    <a:pt x="16" y="49"/>
                    <a:pt x="16" y="49"/>
                  </a:cubicBezTo>
                  <a:cubicBezTo>
                    <a:pt x="14" y="47"/>
                    <a:pt x="11" y="41"/>
                    <a:pt x="8" y="45"/>
                  </a:cubicBezTo>
                  <a:cubicBezTo>
                    <a:pt x="3" y="52"/>
                    <a:pt x="3" y="52"/>
                    <a:pt x="3" y="52"/>
                  </a:cubicBezTo>
                  <a:cubicBezTo>
                    <a:pt x="0" y="56"/>
                    <a:pt x="3" y="62"/>
                    <a:pt x="6" y="64"/>
                  </a:cubicBezTo>
                  <a:cubicBezTo>
                    <a:pt x="27" y="88"/>
                    <a:pt x="27" y="88"/>
                    <a:pt x="27" y="88"/>
                  </a:cubicBezTo>
                  <a:cubicBezTo>
                    <a:pt x="29" y="89"/>
                    <a:pt x="34" y="88"/>
                    <a:pt x="37" y="84"/>
                  </a:cubicBezTo>
                  <a:cubicBezTo>
                    <a:pt x="39" y="81"/>
                    <a:pt x="39" y="81"/>
                    <a:pt x="39" y="81"/>
                  </a:cubicBezTo>
                  <a:cubicBezTo>
                    <a:pt x="39" y="81"/>
                    <a:pt x="39" y="81"/>
                    <a:pt x="39" y="81"/>
                  </a:cubicBezTo>
                  <a:cubicBezTo>
                    <a:pt x="88" y="12"/>
                    <a:pt x="88" y="12"/>
                    <a:pt x="88" y="12"/>
                  </a:cubicBezTo>
                  <a:cubicBezTo>
                    <a:pt x="91" y="8"/>
                    <a:pt x="98" y="0"/>
                    <a:pt x="83" y="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grpSp>
      <p:grpSp>
        <p:nvGrpSpPr>
          <p:cNvPr id="698" name="Google Shape;698;p28"/>
          <p:cNvGrpSpPr/>
          <p:nvPr/>
        </p:nvGrpSpPr>
        <p:grpSpPr>
          <a:xfrm>
            <a:off x="6645153" y="3440608"/>
            <a:ext cx="613997" cy="613997"/>
            <a:chOff x="1480457" y="3222171"/>
            <a:chExt cx="348343" cy="348343"/>
          </a:xfrm>
        </p:grpSpPr>
        <p:sp>
          <p:nvSpPr>
            <p:cNvPr id="699" name="Google Shape;699;p28"/>
            <p:cNvSpPr/>
            <p:nvPr/>
          </p:nvSpPr>
          <p:spPr>
            <a:xfrm>
              <a:off x="1480457" y="3222171"/>
              <a:ext cx="348343" cy="348343"/>
            </a:xfrm>
            <a:prstGeom prst="ellipse">
              <a:avLst/>
            </a:prstGeom>
            <a:solidFill>
              <a:srgbClr val="00AEC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Medium"/>
                <a:ea typeface="Montserrat Medium"/>
                <a:cs typeface="Montserrat Medium"/>
                <a:sym typeface="Montserrat Medium"/>
              </a:endParaRPr>
            </a:p>
          </p:txBody>
        </p:sp>
        <p:sp>
          <p:nvSpPr>
            <p:cNvPr id="700" name="Google Shape;700;p28"/>
            <p:cNvSpPr/>
            <p:nvPr/>
          </p:nvSpPr>
          <p:spPr>
            <a:xfrm>
              <a:off x="1555751" y="3298826"/>
              <a:ext cx="206374" cy="188912"/>
            </a:xfrm>
            <a:custGeom>
              <a:rect b="b" l="l" r="r" t="t"/>
              <a:pathLst>
                <a:path extrusionOk="0" h="89" w="98">
                  <a:moveTo>
                    <a:pt x="83" y="7"/>
                  </a:moveTo>
                  <a:cubicBezTo>
                    <a:pt x="77" y="10"/>
                    <a:pt x="46" y="45"/>
                    <a:pt x="29" y="62"/>
                  </a:cubicBezTo>
                  <a:cubicBezTo>
                    <a:pt x="16" y="49"/>
                    <a:pt x="16" y="49"/>
                    <a:pt x="16" y="49"/>
                  </a:cubicBezTo>
                  <a:cubicBezTo>
                    <a:pt x="14" y="47"/>
                    <a:pt x="11" y="41"/>
                    <a:pt x="8" y="45"/>
                  </a:cubicBezTo>
                  <a:cubicBezTo>
                    <a:pt x="3" y="52"/>
                    <a:pt x="3" y="52"/>
                    <a:pt x="3" y="52"/>
                  </a:cubicBezTo>
                  <a:cubicBezTo>
                    <a:pt x="0" y="56"/>
                    <a:pt x="3" y="62"/>
                    <a:pt x="6" y="64"/>
                  </a:cubicBezTo>
                  <a:cubicBezTo>
                    <a:pt x="27" y="88"/>
                    <a:pt x="27" y="88"/>
                    <a:pt x="27" y="88"/>
                  </a:cubicBezTo>
                  <a:cubicBezTo>
                    <a:pt x="29" y="89"/>
                    <a:pt x="34" y="88"/>
                    <a:pt x="37" y="84"/>
                  </a:cubicBezTo>
                  <a:cubicBezTo>
                    <a:pt x="39" y="81"/>
                    <a:pt x="39" y="81"/>
                    <a:pt x="39" y="81"/>
                  </a:cubicBezTo>
                  <a:cubicBezTo>
                    <a:pt x="39" y="81"/>
                    <a:pt x="39" y="81"/>
                    <a:pt x="39" y="81"/>
                  </a:cubicBezTo>
                  <a:cubicBezTo>
                    <a:pt x="88" y="12"/>
                    <a:pt x="88" y="12"/>
                    <a:pt x="88" y="12"/>
                  </a:cubicBezTo>
                  <a:cubicBezTo>
                    <a:pt x="91" y="8"/>
                    <a:pt x="98" y="0"/>
                    <a:pt x="83" y="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grpSp>
      <p:grpSp>
        <p:nvGrpSpPr>
          <p:cNvPr id="701" name="Google Shape;701;p28"/>
          <p:cNvGrpSpPr/>
          <p:nvPr/>
        </p:nvGrpSpPr>
        <p:grpSpPr>
          <a:xfrm>
            <a:off x="6645154" y="4844491"/>
            <a:ext cx="613997" cy="613997"/>
            <a:chOff x="1480457" y="3222171"/>
            <a:chExt cx="348343" cy="348343"/>
          </a:xfrm>
        </p:grpSpPr>
        <p:sp>
          <p:nvSpPr>
            <p:cNvPr id="702" name="Google Shape;702;p28"/>
            <p:cNvSpPr/>
            <p:nvPr/>
          </p:nvSpPr>
          <p:spPr>
            <a:xfrm>
              <a:off x="1480457" y="3222171"/>
              <a:ext cx="348343" cy="348343"/>
            </a:xfrm>
            <a:prstGeom prst="ellipse">
              <a:avLst/>
            </a:prstGeom>
            <a:solidFill>
              <a:srgbClr val="BBBBB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Medium"/>
                <a:ea typeface="Montserrat Medium"/>
                <a:cs typeface="Montserrat Medium"/>
                <a:sym typeface="Montserrat Medium"/>
              </a:endParaRPr>
            </a:p>
          </p:txBody>
        </p:sp>
        <p:sp>
          <p:nvSpPr>
            <p:cNvPr id="703" name="Google Shape;703;p28"/>
            <p:cNvSpPr/>
            <p:nvPr/>
          </p:nvSpPr>
          <p:spPr>
            <a:xfrm>
              <a:off x="1555751" y="3298826"/>
              <a:ext cx="206374" cy="188912"/>
            </a:xfrm>
            <a:custGeom>
              <a:rect b="b" l="l" r="r" t="t"/>
              <a:pathLst>
                <a:path extrusionOk="0" h="89" w="98">
                  <a:moveTo>
                    <a:pt x="83" y="7"/>
                  </a:moveTo>
                  <a:cubicBezTo>
                    <a:pt x="77" y="10"/>
                    <a:pt x="46" y="45"/>
                    <a:pt x="29" y="62"/>
                  </a:cubicBezTo>
                  <a:cubicBezTo>
                    <a:pt x="16" y="49"/>
                    <a:pt x="16" y="49"/>
                    <a:pt x="16" y="49"/>
                  </a:cubicBezTo>
                  <a:cubicBezTo>
                    <a:pt x="14" y="47"/>
                    <a:pt x="11" y="41"/>
                    <a:pt x="8" y="45"/>
                  </a:cubicBezTo>
                  <a:cubicBezTo>
                    <a:pt x="3" y="52"/>
                    <a:pt x="3" y="52"/>
                    <a:pt x="3" y="52"/>
                  </a:cubicBezTo>
                  <a:cubicBezTo>
                    <a:pt x="0" y="56"/>
                    <a:pt x="3" y="62"/>
                    <a:pt x="6" y="64"/>
                  </a:cubicBezTo>
                  <a:cubicBezTo>
                    <a:pt x="27" y="88"/>
                    <a:pt x="27" y="88"/>
                    <a:pt x="27" y="88"/>
                  </a:cubicBezTo>
                  <a:cubicBezTo>
                    <a:pt x="29" y="89"/>
                    <a:pt x="34" y="88"/>
                    <a:pt x="37" y="84"/>
                  </a:cubicBezTo>
                  <a:cubicBezTo>
                    <a:pt x="39" y="81"/>
                    <a:pt x="39" y="81"/>
                    <a:pt x="39" y="81"/>
                  </a:cubicBezTo>
                  <a:cubicBezTo>
                    <a:pt x="39" y="81"/>
                    <a:pt x="39" y="81"/>
                    <a:pt x="39" y="81"/>
                  </a:cubicBezTo>
                  <a:cubicBezTo>
                    <a:pt x="88" y="12"/>
                    <a:pt x="88" y="12"/>
                    <a:pt x="88" y="12"/>
                  </a:cubicBezTo>
                  <a:cubicBezTo>
                    <a:pt x="91" y="8"/>
                    <a:pt x="98" y="0"/>
                    <a:pt x="83" y="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grpSp>
      <p:sp>
        <p:nvSpPr>
          <p:cNvPr id="704" name="Google Shape;704;p28"/>
          <p:cNvSpPr/>
          <p:nvPr/>
        </p:nvSpPr>
        <p:spPr>
          <a:xfrm>
            <a:off x="7503954" y="1901675"/>
            <a:ext cx="4409699" cy="12002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Montserrat"/>
                <a:ea typeface="Montserrat"/>
                <a:cs typeface="Montserrat"/>
                <a:sym typeface="Montserrat"/>
              </a:rPr>
              <a:t>Career Technical Student Organization (CTSOs) aligning competitions &amp; programs to Framework </a:t>
            </a:r>
            <a:endParaRPr b="1" i="0" sz="1800" u="none" cap="none" strike="noStrike">
              <a:solidFill>
                <a:schemeClr val="dk1"/>
              </a:solidFill>
              <a:latin typeface="Montserrat Medium"/>
              <a:ea typeface="Montserrat Medium"/>
              <a:cs typeface="Montserrat Medium"/>
              <a:sym typeface="Montserrat Medium"/>
            </a:endParaRPr>
          </a:p>
        </p:txBody>
      </p:sp>
      <p:sp>
        <p:nvSpPr>
          <p:cNvPr id="705" name="Google Shape;705;p28"/>
          <p:cNvSpPr/>
          <p:nvPr/>
        </p:nvSpPr>
        <p:spPr>
          <a:xfrm>
            <a:off x="7481281" y="3440598"/>
            <a:ext cx="4409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Montserrat"/>
                <a:ea typeface="Montserrat"/>
                <a:cs typeface="Montserrat"/>
                <a:sym typeface="Montserrat"/>
              </a:rPr>
              <a:t>Currently developing new resources for state leaders</a:t>
            </a:r>
            <a:endParaRPr b="0" i="0" sz="1400" u="none" cap="none" strike="noStrike">
              <a:solidFill>
                <a:srgbClr val="000000"/>
              </a:solidFill>
              <a:latin typeface="Arial"/>
              <a:ea typeface="Arial"/>
              <a:cs typeface="Arial"/>
              <a:sym typeface="Arial"/>
            </a:endParaRPr>
          </a:p>
        </p:txBody>
      </p:sp>
      <p:pic>
        <p:nvPicPr>
          <p:cNvPr id="706" name="Google Shape;706;p28"/>
          <p:cNvPicPr preferRelativeResize="0"/>
          <p:nvPr/>
        </p:nvPicPr>
        <p:blipFill rotWithShape="1">
          <a:blip r:embed="rId3">
            <a:alphaModFix/>
          </a:blip>
          <a:srcRect b="0" l="0" r="0" t="0"/>
          <a:stretch/>
        </p:blipFill>
        <p:spPr>
          <a:xfrm>
            <a:off x="9854898" y="6114322"/>
            <a:ext cx="2058755" cy="572955"/>
          </a:xfrm>
          <a:prstGeom prst="rect">
            <a:avLst/>
          </a:prstGeom>
          <a:noFill/>
          <a:ln>
            <a:noFill/>
          </a:ln>
        </p:spPr>
      </p:pic>
      <p:sp>
        <p:nvSpPr>
          <p:cNvPr id="707" name="Google Shape;707;p28"/>
          <p:cNvSpPr/>
          <p:nvPr/>
        </p:nvSpPr>
        <p:spPr>
          <a:xfrm>
            <a:off x="7522000" y="4688891"/>
            <a:ext cx="4409699"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Montserrat"/>
                <a:ea typeface="Montserrat"/>
                <a:cs typeface="Montserrat"/>
                <a:sym typeface="Montserrat"/>
              </a:rPr>
              <a:t>Fall 2025: States required to collect Perkins V data for 2027 USED Consolidated Annual Report (CAR) based on current Career Clusters </a:t>
            </a:r>
            <a:endParaRPr b="1" i="0" sz="1800" u="none" cap="none" strike="noStrike">
              <a:solidFill>
                <a:schemeClr val="dk1"/>
              </a:solidFill>
              <a:latin typeface="Montserrat Medium"/>
              <a:ea typeface="Montserrat Medium"/>
              <a:cs typeface="Montserrat Medium"/>
              <a:sym typeface="Montserrat Medium"/>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1"/>
                                        </p:tgtEl>
                                        <p:attrNameLst>
                                          <p:attrName>style.visibility</p:attrName>
                                        </p:attrNameLst>
                                      </p:cBhvr>
                                      <p:to>
                                        <p:strVal val="visible"/>
                                      </p:to>
                                    </p:set>
                                    <p:animEffect filter="fade" transition="in">
                                      <p:cBhvr>
                                        <p:cTn dur="500"/>
                                        <p:tgtEl>
                                          <p:spTgt spid="6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9"/>
                                        </p:tgtEl>
                                        <p:attrNameLst>
                                          <p:attrName>style.visibility</p:attrName>
                                        </p:attrNameLst>
                                      </p:cBhvr>
                                      <p:to>
                                        <p:strVal val="visible"/>
                                      </p:to>
                                    </p:set>
                                    <p:animEffect filter="fade" transition="in">
                                      <p:cBhvr>
                                        <p:cTn dur="500"/>
                                        <p:tgtEl>
                                          <p:spTgt spid="6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0"/>
                                        </p:tgtEl>
                                        <p:attrNameLst>
                                          <p:attrName>style.visibility</p:attrName>
                                        </p:attrNameLst>
                                      </p:cBhvr>
                                      <p:to>
                                        <p:strVal val="visible"/>
                                      </p:to>
                                    </p:set>
                                    <p:animEffect filter="fade" transition="in">
                                      <p:cBhvr>
                                        <p:cTn dur="500"/>
                                        <p:tgtEl>
                                          <p:spTgt spid="6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4"/>
                                        </p:tgtEl>
                                        <p:attrNameLst>
                                          <p:attrName>style.visibility</p:attrName>
                                        </p:attrNameLst>
                                      </p:cBhvr>
                                      <p:to>
                                        <p:strVal val="visible"/>
                                      </p:to>
                                    </p:set>
                                    <p:animEffect filter="fade" transition="in">
                                      <p:cBhvr>
                                        <p:cTn dur="500"/>
                                        <p:tgtEl>
                                          <p:spTgt spid="7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5"/>
                                        </p:tgtEl>
                                        <p:attrNameLst>
                                          <p:attrName>style.visibility</p:attrName>
                                        </p:attrNameLst>
                                      </p:cBhvr>
                                      <p:to>
                                        <p:strVal val="visible"/>
                                      </p:to>
                                    </p:set>
                                    <p:animEffect filter="fade" transition="in">
                                      <p:cBhvr>
                                        <p:cTn dur="500"/>
                                        <p:tgtEl>
                                          <p:spTgt spid="7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7"/>
                                        </p:tgtEl>
                                        <p:attrNameLst>
                                          <p:attrName>style.visibility</p:attrName>
                                        </p:attrNameLst>
                                      </p:cBhvr>
                                      <p:to>
                                        <p:strVal val="visible"/>
                                      </p:to>
                                    </p:set>
                                    <p:animEffect filter="fade" transition="in">
                                      <p:cBhvr>
                                        <p:cTn dur="500"/>
                                        <p:tgtEl>
                                          <p:spTgt spid="7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84"/>
          <p:cNvSpPr/>
          <p:nvPr/>
        </p:nvSpPr>
        <p:spPr>
          <a:xfrm>
            <a:off x="0" y="5943600"/>
            <a:ext cx="12192000" cy="914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14" name="Google Shape;714;p84"/>
          <p:cNvSpPr txBox="1"/>
          <p:nvPr>
            <p:ph type="title"/>
          </p:nvPr>
        </p:nvSpPr>
        <p:spPr>
          <a:xfrm>
            <a:off x="1498426" y="468254"/>
            <a:ext cx="9195148" cy="761998"/>
          </a:xfrm>
          <a:prstGeom prst="rect">
            <a:avLst/>
          </a:prstGeom>
          <a:noFill/>
          <a:ln>
            <a:noFill/>
          </a:ln>
        </p:spPr>
        <p:txBody>
          <a:bodyPr anchorCtr="0" anchor="ctr" bIns="0" lIns="0" spcFirstLastPara="1" rIns="0" wrap="square" tIns="91425">
            <a:normAutofit/>
          </a:bodyPr>
          <a:lstStyle/>
          <a:p>
            <a:pPr indent="0" lvl="0" marL="0" rtl="0" algn="ctr">
              <a:lnSpc>
                <a:spcPct val="90000"/>
              </a:lnSpc>
              <a:spcBef>
                <a:spcPts val="0"/>
              </a:spcBef>
              <a:spcAft>
                <a:spcPts val="0"/>
              </a:spcAft>
              <a:buClr>
                <a:schemeClr val="lt1"/>
              </a:buClr>
              <a:buSzPts val="2800"/>
              <a:buFont typeface="Montserrat"/>
              <a:buNone/>
            </a:pPr>
            <a:r>
              <a:rPr b="1" lang="en-US"/>
              <a:t>[STATE NAME]: Where We Are </a:t>
            </a:r>
            <a:endParaRPr b="1"/>
          </a:p>
        </p:txBody>
      </p:sp>
      <p:sp>
        <p:nvSpPr>
          <p:cNvPr id="715" name="Google Shape;715;p84"/>
          <p:cNvSpPr/>
          <p:nvPr/>
        </p:nvSpPr>
        <p:spPr>
          <a:xfrm>
            <a:off x="5977217" y="3244334"/>
            <a:ext cx="23756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Montserrat Medium"/>
                <a:ea typeface="Montserrat Medium"/>
                <a:cs typeface="Montserrat Medium"/>
                <a:sym typeface="Montserrat Medium"/>
              </a:rPr>
              <a:t> </a:t>
            </a:r>
            <a:endParaRPr b="0" i="0" sz="1400" u="none" cap="none" strike="noStrike">
              <a:solidFill>
                <a:srgbClr val="000000"/>
              </a:solidFill>
              <a:latin typeface="Arial"/>
              <a:ea typeface="Arial"/>
              <a:cs typeface="Arial"/>
              <a:sym typeface="Arial"/>
            </a:endParaRPr>
          </a:p>
        </p:txBody>
      </p:sp>
      <p:sp>
        <p:nvSpPr>
          <p:cNvPr id="716" name="Google Shape;716;p84"/>
          <p:cNvSpPr/>
          <p:nvPr/>
        </p:nvSpPr>
        <p:spPr>
          <a:xfrm>
            <a:off x="5977217" y="3244334"/>
            <a:ext cx="23756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Montserrat Medium"/>
                <a:ea typeface="Montserrat Medium"/>
                <a:cs typeface="Montserrat Medium"/>
                <a:sym typeface="Montserrat Medium"/>
              </a:rPr>
              <a:t> </a:t>
            </a:r>
            <a:endParaRPr b="0" i="0" sz="1400" u="none" cap="none" strike="noStrike">
              <a:solidFill>
                <a:srgbClr val="000000"/>
              </a:solidFill>
              <a:latin typeface="Arial"/>
              <a:ea typeface="Arial"/>
              <a:cs typeface="Arial"/>
              <a:sym typeface="Arial"/>
            </a:endParaRPr>
          </a:p>
        </p:txBody>
      </p:sp>
      <p:sp>
        <p:nvSpPr>
          <p:cNvPr id="717" name="Google Shape;717;p84"/>
          <p:cNvSpPr/>
          <p:nvPr/>
        </p:nvSpPr>
        <p:spPr>
          <a:xfrm>
            <a:off x="186964" y="1434974"/>
            <a:ext cx="5563340" cy="4625266"/>
          </a:xfrm>
          <a:prstGeom prst="rect">
            <a:avLst/>
          </a:prstGeom>
          <a:noFill/>
          <a:ln cap="flat" cmpd="sng" w="28575">
            <a:solidFill>
              <a:srgbClr val="7E409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Medium"/>
              <a:ea typeface="Montserrat Medium"/>
              <a:cs typeface="Montserrat Medium"/>
              <a:sym typeface="Montserrat Medium"/>
            </a:endParaRPr>
          </a:p>
        </p:txBody>
      </p:sp>
      <p:sp>
        <p:nvSpPr>
          <p:cNvPr id="718" name="Google Shape;718;p84"/>
          <p:cNvSpPr/>
          <p:nvPr/>
        </p:nvSpPr>
        <p:spPr>
          <a:xfrm>
            <a:off x="449782" y="2030250"/>
            <a:ext cx="613989" cy="613989"/>
          </a:xfrm>
          <a:prstGeom prst="ellipse">
            <a:avLst/>
          </a:prstGeom>
          <a:solidFill>
            <a:srgbClr val="7E409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Medium"/>
              <a:ea typeface="Montserrat Medium"/>
              <a:cs typeface="Montserrat Medium"/>
              <a:sym typeface="Montserrat Medium"/>
            </a:endParaRPr>
          </a:p>
        </p:txBody>
      </p:sp>
      <p:sp>
        <p:nvSpPr>
          <p:cNvPr id="719" name="Google Shape;719;p84"/>
          <p:cNvSpPr/>
          <p:nvPr/>
        </p:nvSpPr>
        <p:spPr>
          <a:xfrm>
            <a:off x="582495" y="2165363"/>
            <a:ext cx="363755" cy="332976"/>
          </a:xfrm>
          <a:custGeom>
            <a:rect b="b" l="l" r="r" t="t"/>
            <a:pathLst>
              <a:path extrusionOk="0" h="89" w="98">
                <a:moveTo>
                  <a:pt x="83" y="7"/>
                </a:moveTo>
                <a:cubicBezTo>
                  <a:pt x="77" y="10"/>
                  <a:pt x="46" y="45"/>
                  <a:pt x="29" y="62"/>
                </a:cubicBezTo>
                <a:cubicBezTo>
                  <a:pt x="16" y="49"/>
                  <a:pt x="16" y="49"/>
                  <a:pt x="16" y="49"/>
                </a:cubicBezTo>
                <a:cubicBezTo>
                  <a:pt x="14" y="47"/>
                  <a:pt x="11" y="41"/>
                  <a:pt x="8" y="45"/>
                </a:cubicBezTo>
                <a:cubicBezTo>
                  <a:pt x="3" y="52"/>
                  <a:pt x="3" y="52"/>
                  <a:pt x="3" y="52"/>
                </a:cubicBezTo>
                <a:cubicBezTo>
                  <a:pt x="0" y="56"/>
                  <a:pt x="3" y="62"/>
                  <a:pt x="6" y="64"/>
                </a:cubicBezTo>
                <a:cubicBezTo>
                  <a:pt x="27" y="88"/>
                  <a:pt x="27" y="88"/>
                  <a:pt x="27" y="88"/>
                </a:cubicBezTo>
                <a:cubicBezTo>
                  <a:pt x="29" y="89"/>
                  <a:pt x="34" y="88"/>
                  <a:pt x="37" y="84"/>
                </a:cubicBezTo>
                <a:cubicBezTo>
                  <a:pt x="39" y="81"/>
                  <a:pt x="39" y="81"/>
                  <a:pt x="39" y="81"/>
                </a:cubicBezTo>
                <a:cubicBezTo>
                  <a:pt x="39" y="81"/>
                  <a:pt x="39" y="81"/>
                  <a:pt x="39" y="81"/>
                </a:cubicBezTo>
                <a:cubicBezTo>
                  <a:pt x="88" y="12"/>
                  <a:pt x="88" y="12"/>
                  <a:pt x="88" y="12"/>
                </a:cubicBezTo>
                <a:cubicBezTo>
                  <a:pt x="91" y="8"/>
                  <a:pt x="98" y="0"/>
                  <a:pt x="83" y="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sp>
        <p:nvSpPr>
          <p:cNvPr id="720" name="Google Shape;720;p84"/>
          <p:cNvSpPr/>
          <p:nvPr/>
        </p:nvSpPr>
        <p:spPr>
          <a:xfrm>
            <a:off x="449812" y="3440608"/>
            <a:ext cx="613997" cy="613997"/>
          </a:xfrm>
          <a:prstGeom prst="ellipse">
            <a:avLst/>
          </a:prstGeom>
          <a:solidFill>
            <a:srgbClr val="7E409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Medium"/>
              <a:ea typeface="Montserrat Medium"/>
              <a:cs typeface="Montserrat Medium"/>
              <a:sym typeface="Montserrat Medium"/>
            </a:endParaRPr>
          </a:p>
        </p:txBody>
      </p:sp>
      <p:sp>
        <p:nvSpPr>
          <p:cNvPr id="721" name="Google Shape;721;p84"/>
          <p:cNvSpPr/>
          <p:nvPr/>
        </p:nvSpPr>
        <p:spPr>
          <a:xfrm>
            <a:off x="582527" y="3575722"/>
            <a:ext cx="363759" cy="332980"/>
          </a:xfrm>
          <a:custGeom>
            <a:rect b="b" l="l" r="r" t="t"/>
            <a:pathLst>
              <a:path extrusionOk="0" h="89" w="98">
                <a:moveTo>
                  <a:pt x="83" y="7"/>
                </a:moveTo>
                <a:cubicBezTo>
                  <a:pt x="77" y="10"/>
                  <a:pt x="46" y="45"/>
                  <a:pt x="29" y="62"/>
                </a:cubicBezTo>
                <a:cubicBezTo>
                  <a:pt x="16" y="49"/>
                  <a:pt x="16" y="49"/>
                  <a:pt x="16" y="49"/>
                </a:cubicBezTo>
                <a:cubicBezTo>
                  <a:pt x="14" y="47"/>
                  <a:pt x="11" y="41"/>
                  <a:pt x="8" y="45"/>
                </a:cubicBezTo>
                <a:cubicBezTo>
                  <a:pt x="3" y="52"/>
                  <a:pt x="3" y="52"/>
                  <a:pt x="3" y="52"/>
                </a:cubicBezTo>
                <a:cubicBezTo>
                  <a:pt x="0" y="56"/>
                  <a:pt x="3" y="62"/>
                  <a:pt x="6" y="64"/>
                </a:cubicBezTo>
                <a:cubicBezTo>
                  <a:pt x="27" y="88"/>
                  <a:pt x="27" y="88"/>
                  <a:pt x="27" y="88"/>
                </a:cubicBezTo>
                <a:cubicBezTo>
                  <a:pt x="29" y="89"/>
                  <a:pt x="34" y="88"/>
                  <a:pt x="37" y="84"/>
                </a:cubicBezTo>
                <a:cubicBezTo>
                  <a:pt x="39" y="81"/>
                  <a:pt x="39" y="81"/>
                  <a:pt x="39" y="81"/>
                </a:cubicBezTo>
                <a:cubicBezTo>
                  <a:pt x="39" y="81"/>
                  <a:pt x="39" y="81"/>
                  <a:pt x="39" y="81"/>
                </a:cubicBezTo>
                <a:cubicBezTo>
                  <a:pt x="88" y="12"/>
                  <a:pt x="88" y="12"/>
                  <a:pt x="88" y="12"/>
                </a:cubicBezTo>
                <a:cubicBezTo>
                  <a:pt x="91" y="8"/>
                  <a:pt x="98" y="0"/>
                  <a:pt x="83" y="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sp>
        <p:nvSpPr>
          <p:cNvPr id="722" name="Google Shape;722;p84"/>
          <p:cNvSpPr/>
          <p:nvPr/>
        </p:nvSpPr>
        <p:spPr>
          <a:xfrm>
            <a:off x="449813" y="4844491"/>
            <a:ext cx="613997" cy="613997"/>
          </a:xfrm>
          <a:prstGeom prst="ellipse">
            <a:avLst/>
          </a:prstGeom>
          <a:solidFill>
            <a:srgbClr val="7E409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Medium"/>
              <a:ea typeface="Montserrat Medium"/>
              <a:cs typeface="Montserrat Medium"/>
              <a:sym typeface="Montserrat Medium"/>
            </a:endParaRPr>
          </a:p>
        </p:txBody>
      </p:sp>
      <p:sp>
        <p:nvSpPr>
          <p:cNvPr id="723" name="Google Shape;723;p84"/>
          <p:cNvSpPr/>
          <p:nvPr/>
        </p:nvSpPr>
        <p:spPr>
          <a:xfrm>
            <a:off x="582528" y="4979605"/>
            <a:ext cx="363759" cy="332980"/>
          </a:xfrm>
          <a:custGeom>
            <a:rect b="b" l="l" r="r" t="t"/>
            <a:pathLst>
              <a:path extrusionOk="0" h="89" w="98">
                <a:moveTo>
                  <a:pt x="83" y="7"/>
                </a:moveTo>
                <a:cubicBezTo>
                  <a:pt x="77" y="10"/>
                  <a:pt x="46" y="45"/>
                  <a:pt x="29" y="62"/>
                </a:cubicBezTo>
                <a:cubicBezTo>
                  <a:pt x="16" y="49"/>
                  <a:pt x="16" y="49"/>
                  <a:pt x="16" y="49"/>
                </a:cubicBezTo>
                <a:cubicBezTo>
                  <a:pt x="14" y="47"/>
                  <a:pt x="11" y="41"/>
                  <a:pt x="8" y="45"/>
                </a:cubicBezTo>
                <a:cubicBezTo>
                  <a:pt x="3" y="52"/>
                  <a:pt x="3" y="52"/>
                  <a:pt x="3" y="52"/>
                </a:cubicBezTo>
                <a:cubicBezTo>
                  <a:pt x="0" y="56"/>
                  <a:pt x="3" y="62"/>
                  <a:pt x="6" y="64"/>
                </a:cubicBezTo>
                <a:cubicBezTo>
                  <a:pt x="27" y="88"/>
                  <a:pt x="27" y="88"/>
                  <a:pt x="27" y="88"/>
                </a:cubicBezTo>
                <a:cubicBezTo>
                  <a:pt x="29" y="89"/>
                  <a:pt x="34" y="88"/>
                  <a:pt x="37" y="84"/>
                </a:cubicBezTo>
                <a:cubicBezTo>
                  <a:pt x="39" y="81"/>
                  <a:pt x="39" y="81"/>
                  <a:pt x="39" y="81"/>
                </a:cubicBezTo>
                <a:cubicBezTo>
                  <a:pt x="39" y="81"/>
                  <a:pt x="39" y="81"/>
                  <a:pt x="39" y="81"/>
                </a:cubicBezTo>
                <a:cubicBezTo>
                  <a:pt x="88" y="12"/>
                  <a:pt x="88" y="12"/>
                  <a:pt x="88" y="12"/>
                </a:cubicBezTo>
                <a:cubicBezTo>
                  <a:pt x="91" y="8"/>
                  <a:pt x="98" y="0"/>
                  <a:pt x="83" y="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sp>
        <p:nvSpPr>
          <p:cNvPr id="724" name="Google Shape;724;p84"/>
          <p:cNvSpPr/>
          <p:nvPr/>
        </p:nvSpPr>
        <p:spPr>
          <a:xfrm>
            <a:off x="1279043" y="3440608"/>
            <a:ext cx="4020981" cy="36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Montserrat Medium"/>
                <a:ea typeface="Montserrat Medium"/>
                <a:cs typeface="Montserrat Medium"/>
                <a:sym typeface="Montserrat Medium"/>
              </a:rPr>
              <a:t>[FILL IN]</a:t>
            </a:r>
            <a:endParaRPr b="0" i="0" sz="1800" u="none" cap="none" strike="noStrike">
              <a:solidFill>
                <a:schemeClr val="dk1"/>
              </a:solidFill>
              <a:latin typeface="Montserrat Medium"/>
              <a:ea typeface="Montserrat Medium"/>
              <a:cs typeface="Montserrat Medium"/>
              <a:sym typeface="Montserrat Medium"/>
            </a:endParaRPr>
          </a:p>
        </p:txBody>
      </p:sp>
      <p:sp>
        <p:nvSpPr>
          <p:cNvPr id="725" name="Google Shape;725;p84"/>
          <p:cNvSpPr/>
          <p:nvPr/>
        </p:nvSpPr>
        <p:spPr>
          <a:xfrm>
            <a:off x="1326661" y="4822695"/>
            <a:ext cx="4020981" cy="36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000000"/>
                </a:solidFill>
                <a:latin typeface="Montserrat Medium"/>
                <a:ea typeface="Montserrat Medium"/>
                <a:cs typeface="Montserrat Medium"/>
                <a:sym typeface="Montserrat Medium"/>
              </a:rPr>
              <a:t>[FILL IN]</a:t>
            </a:r>
            <a:endParaRPr b="0" i="0" sz="1800" u="none" cap="none" strike="noStrike">
              <a:solidFill>
                <a:schemeClr val="dk1"/>
              </a:solidFill>
              <a:latin typeface="Montserrat Medium"/>
              <a:ea typeface="Montserrat Medium"/>
              <a:cs typeface="Montserrat Medium"/>
              <a:sym typeface="Montserrat Medium"/>
            </a:endParaRPr>
          </a:p>
        </p:txBody>
      </p:sp>
      <p:sp>
        <p:nvSpPr>
          <p:cNvPr id="726" name="Google Shape;726;p84"/>
          <p:cNvSpPr/>
          <p:nvPr/>
        </p:nvSpPr>
        <p:spPr>
          <a:xfrm>
            <a:off x="1326661" y="1918328"/>
            <a:ext cx="4020981" cy="64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000000"/>
                </a:solidFill>
                <a:latin typeface="Montserrat Medium"/>
                <a:ea typeface="Montserrat Medium"/>
                <a:cs typeface="Montserrat Medium"/>
                <a:sym typeface="Montserrat Medium"/>
              </a:rPr>
              <a:t>[Implementation Update #1 - FILL IN]</a:t>
            </a:r>
            <a:endParaRPr b="0" i="0" sz="1800" u="none" cap="none" strike="noStrike">
              <a:solidFill>
                <a:schemeClr val="dk1"/>
              </a:solidFill>
              <a:latin typeface="Montserrat Medium"/>
              <a:ea typeface="Montserrat Medium"/>
              <a:cs typeface="Montserrat Medium"/>
              <a:sym typeface="Montserrat Medium"/>
            </a:endParaRPr>
          </a:p>
        </p:txBody>
      </p:sp>
      <p:sp>
        <p:nvSpPr>
          <p:cNvPr id="727" name="Google Shape;727;p84"/>
          <p:cNvSpPr/>
          <p:nvPr/>
        </p:nvSpPr>
        <p:spPr>
          <a:xfrm>
            <a:off x="12113167" y="3244334"/>
            <a:ext cx="23756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Montserrat Medium"/>
                <a:ea typeface="Montserrat Medium"/>
                <a:cs typeface="Montserrat Medium"/>
                <a:sym typeface="Montserrat Medium"/>
              </a:rPr>
              <a:t> </a:t>
            </a:r>
            <a:endParaRPr b="0" i="0" sz="1400" u="none" cap="none" strike="noStrike">
              <a:solidFill>
                <a:srgbClr val="000000"/>
              </a:solidFill>
              <a:latin typeface="Arial"/>
              <a:ea typeface="Arial"/>
              <a:cs typeface="Arial"/>
              <a:sym typeface="Arial"/>
            </a:endParaRPr>
          </a:p>
        </p:txBody>
      </p:sp>
      <p:sp>
        <p:nvSpPr>
          <p:cNvPr id="728" name="Google Shape;728;p84"/>
          <p:cNvSpPr/>
          <p:nvPr/>
        </p:nvSpPr>
        <p:spPr>
          <a:xfrm>
            <a:off x="12113167" y="3244334"/>
            <a:ext cx="23756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Montserrat Medium"/>
                <a:ea typeface="Montserrat Medium"/>
                <a:cs typeface="Montserrat Medium"/>
                <a:sym typeface="Montserrat Medium"/>
              </a:rPr>
              <a:t> </a:t>
            </a:r>
            <a:endParaRPr b="0" i="0" sz="1400" u="none" cap="none" strike="noStrike">
              <a:solidFill>
                <a:srgbClr val="000000"/>
              </a:solidFill>
              <a:latin typeface="Arial"/>
              <a:ea typeface="Arial"/>
              <a:cs typeface="Arial"/>
              <a:sym typeface="Arial"/>
            </a:endParaRPr>
          </a:p>
        </p:txBody>
      </p:sp>
      <p:sp>
        <p:nvSpPr>
          <p:cNvPr id="729" name="Google Shape;729;p84"/>
          <p:cNvSpPr/>
          <p:nvPr/>
        </p:nvSpPr>
        <p:spPr>
          <a:xfrm>
            <a:off x="6382305" y="1434974"/>
            <a:ext cx="5563340" cy="4625266"/>
          </a:xfrm>
          <a:prstGeom prst="rect">
            <a:avLst/>
          </a:prstGeom>
          <a:noFill/>
          <a:ln cap="flat" cmpd="sng" w="28575">
            <a:solidFill>
              <a:srgbClr val="7E409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Medium"/>
              <a:ea typeface="Montserrat Medium"/>
              <a:cs typeface="Montserrat Medium"/>
              <a:sym typeface="Montserrat Medium"/>
            </a:endParaRPr>
          </a:p>
        </p:txBody>
      </p:sp>
      <p:sp>
        <p:nvSpPr>
          <p:cNvPr id="730" name="Google Shape;730;p84"/>
          <p:cNvSpPr/>
          <p:nvPr/>
        </p:nvSpPr>
        <p:spPr>
          <a:xfrm>
            <a:off x="6645155" y="2030321"/>
            <a:ext cx="613997" cy="613997"/>
          </a:xfrm>
          <a:prstGeom prst="ellipse">
            <a:avLst/>
          </a:prstGeom>
          <a:solidFill>
            <a:srgbClr val="7E409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Medium"/>
              <a:ea typeface="Montserrat Medium"/>
              <a:cs typeface="Montserrat Medium"/>
              <a:sym typeface="Montserrat Medium"/>
            </a:endParaRPr>
          </a:p>
        </p:txBody>
      </p:sp>
      <p:sp>
        <p:nvSpPr>
          <p:cNvPr id="731" name="Google Shape;731;p84"/>
          <p:cNvSpPr/>
          <p:nvPr/>
        </p:nvSpPr>
        <p:spPr>
          <a:xfrm>
            <a:off x="6777870" y="2165435"/>
            <a:ext cx="363759" cy="332980"/>
          </a:xfrm>
          <a:custGeom>
            <a:rect b="b" l="l" r="r" t="t"/>
            <a:pathLst>
              <a:path extrusionOk="0" h="89" w="98">
                <a:moveTo>
                  <a:pt x="83" y="7"/>
                </a:moveTo>
                <a:cubicBezTo>
                  <a:pt x="77" y="10"/>
                  <a:pt x="46" y="45"/>
                  <a:pt x="29" y="62"/>
                </a:cubicBezTo>
                <a:cubicBezTo>
                  <a:pt x="16" y="49"/>
                  <a:pt x="16" y="49"/>
                  <a:pt x="16" y="49"/>
                </a:cubicBezTo>
                <a:cubicBezTo>
                  <a:pt x="14" y="47"/>
                  <a:pt x="11" y="41"/>
                  <a:pt x="8" y="45"/>
                </a:cubicBezTo>
                <a:cubicBezTo>
                  <a:pt x="3" y="52"/>
                  <a:pt x="3" y="52"/>
                  <a:pt x="3" y="52"/>
                </a:cubicBezTo>
                <a:cubicBezTo>
                  <a:pt x="0" y="56"/>
                  <a:pt x="3" y="62"/>
                  <a:pt x="6" y="64"/>
                </a:cubicBezTo>
                <a:cubicBezTo>
                  <a:pt x="27" y="88"/>
                  <a:pt x="27" y="88"/>
                  <a:pt x="27" y="88"/>
                </a:cubicBezTo>
                <a:cubicBezTo>
                  <a:pt x="29" y="89"/>
                  <a:pt x="34" y="88"/>
                  <a:pt x="37" y="84"/>
                </a:cubicBezTo>
                <a:cubicBezTo>
                  <a:pt x="39" y="81"/>
                  <a:pt x="39" y="81"/>
                  <a:pt x="39" y="81"/>
                </a:cubicBezTo>
                <a:cubicBezTo>
                  <a:pt x="39" y="81"/>
                  <a:pt x="39" y="81"/>
                  <a:pt x="39" y="81"/>
                </a:cubicBezTo>
                <a:cubicBezTo>
                  <a:pt x="88" y="12"/>
                  <a:pt x="88" y="12"/>
                  <a:pt x="88" y="12"/>
                </a:cubicBezTo>
                <a:cubicBezTo>
                  <a:pt x="91" y="8"/>
                  <a:pt x="98" y="0"/>
                  <a:pt x="83" y="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sp>
        <p:nvSpPr>
          <p:cNvPr id="732" name="Google Shape;732;p84"/>
          <p:cNvSpPr/>
          <p:nvPr/>
        </p:nvSpPr>
        <p:spPr>
          <a:xfrm>
            <a:off x="6645153" y="3440608"/>
            <a:ext cx="613997" cy="613997"/>
          </a:xfrm>
          <a:prstGeom prst="ellipse">
            <a:avLst/>
          </a:prstGeom>
          <a:solidFill>
            <a:srgbClr val="7E409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Medium"/>
              <a:ea typeface="Montserrat Medium"/>
              <a:cs typeface="Montserrat Medium"/>
              <a:sym typeface="Montserrat Medium"/>
            </a:endParaRPr>
          </a:p>
        </p:txBody>
      </p:sp>
      <p:sp>
        <p:nvSpPr>
          <p:cNvPr id="733" name="Google Shape;733;p84"/>
          <p:cNvSpPr/>
          <p:nvPr/>
        </p:nvSpPr>
        <p:spPr>
          <a:xfrm>
            <a:off x="6777868" y="3575722"/>
            <a:ext cx="363759" cy="332980"/>
          </a:xfrm>
          <a:custGeom>
            <a:rect b="b" l="l" r="r" t="t"/>
            <a:pathLst>
              <a:path extrusionOk="0" h="89" w="98">
                <a:moveTo>
                  <a:pt x="83" y="7"/>
                </a:moveTo>
                <a:cubicBezTo>
                  <a:pt x="77" y="10"/>
                  <a:pt x="46" y="45"/>
                  <a:pt x="29" y="62"/>
                </a:cubicBezTo>
                <a:cubicBezTo>
                  <a:pt x="16" y="49"/>
                  <a:pt x="16" y="49"/>
                  <a:pt x="16" y="49"/>
                </a:cubicBezTo>
                <a:cubicBezTo>
                  <a:pt x="14" y="47"/>
                  <a:pt x="11" y="41"/>
                  <a:pt x="8" y="45"/>
                </a:cubicBezTo>
                <a:cubicBezTo>
                  <a:pt x="3" y="52"/>
                  <a:pt x="3" y="52"/>
                  <a:pt x="3" y="52"/>
                </a:cubicBezTo>
                <a:cubicBezTo>
                  <a:pt x="0" y="56"/>
                  <a:pt x="3" y="62"/>
                  <a:pt x="6" y="64"/>
                </a:cubicBezTo>
                <a:cubicBezTo>
                  <a:pt x="27" y="88"/>
                  <a:pt x="27" y="88"/>
                  <a:pt x="27" y="88"/>
                </a:cubicBezTo>
                <a:cubicBezTo>
                  <a:pt x="29" y="89"/>
                  <a:pt x="34" y="88"/>
                  <a:pt x="37" y="84"/>
                </a:cubicBezTo>
                <a:cubicBezTo>
                  <a:pt x="39" y="81"/>
                  <a:pt x="39" y="81"/>
                  <a:pt x="39" y="81"/>
                </a:cubicBezTo>
                <a:cubicBezTo>
                  <a:pt x="39" y="81"/>
                  <a:pt x="39" y="81"/>
                  <a:pt x="39" y="81"/>
                </a:cubicBezTo>
                <a:cubicBezTo>
                  <a:pt x="88" y="12"/>
                  <a:pt x="88" y="12"/>
                  <a:pt x="88" y="12"/>
                </a:cubicBezTo>
                <a:cubicBezTo>
                  <a:pt x="91" y="8"/>
                  <a:pt x="98" y="0"/>
                  <a:pt x="83" y="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sp>
        <p:nvSpPr>
          <p:cNvPr id="734" name="Google Shape;734;p84"/>
          <p:cNvSpPr/>
          <p:nvPr/>
        </p:nvSpPr>
        <p:spPr>
          <a:xfrm>
            <a:off x="7521999" y="2075976"/>
            <a:ext cx="4409699" cy="36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000000"/>
                </a:solidFill>
                <a:latin typeface="Montserrat Medium"/>
                <a:ea typeface="Montserrat Medium"/>
                <a:cs typeface="Montserrat Medium"/>
                <a:sym typeface="Montserrat Medium"/>
              </a:rPr>
              <a:t>[FILL IN]</a:t>
            </a:r>
            <a:endParaRPr b="0" i="0" sz="1800" u="none" cap="none" strike="noStrike">
              <a:solidFill>
                <a:schemeClr val="dk1"/>
              </a:solidFill>
              <a:latin typeface="Montserrat Medium"/>
              <a:ea typeface="Montserrat Medium"/>
              <a:cs typeface="Montserrat Medium"/>
              <a:sym typeface="Montserrat Medium"/>
            </a:endParaRPr>
          </a:p>
        </p:txBody>
      </p:sp>
      <p:sp>
        <p:nvSpPr>
          <p:cNvPr id="735" name="Google Shape;735;p84"/>
          <p:cNvSpPr/>
          <p:nvPr/>
        </p:nvSpPr>
        <p:spPr>
          <a:xfrm>
            <a:off x="7503953" y="3513561"/>
            <a:ext cx="4409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000000"/>
                </a:solidFill>
                <a:latin typeface="Montserrat Medium"/>
                <a:ea typeface="Montserrat Medium"/>
                <a:cs typeface="Montserrat Medium"/>
                <a:sym typeface="Montserrat Medium"/>
              </a:rPr>
              <a:t>[FILL IN]</a:t>
            </a:r>
            <a:endParaRPr b="0" i="0" sz="1800" u="none" cap="none" strike="noStrike">
              <a:solidFill>
                <a:schemeClr val="dk1"/>
              </a:solidFill>
              <a:latin typeface="Montserrat Medium"/>
              <a:ea typeface="Montserrat Medium"/>
              <a:cs typeface="Montserrat Medium"/>
              <a:sym typeface="Montserrat Medium"/>
            </a:endParaRPr>
          </a:p>
        </p:txBody>
      </p:sp>
      <p:pic>
        <p:nvPicPr>
          <p:cNvPr id="736" name="Google Shape;736;p84"/>
          <p:cNvPicPr preferRelativeResize="0"/>
          <p:nvPr/>
        </p:nvPicPr>
        <p:blipFill rotWithShape="1">
          <a:blip r:embed="rId3">
            <a:alphaModFix/>
          </a:blip>
          <a:srcRect b="0" l="0" r="0" t="0"/>
          <a:stretch/>
        </p:blipFill>
        <p:spPr>
          <a:xfrm>
            <a:off x="9854898" y="6114322"/>
            <a:ext cx="2058755" cy="572955"/>
          </a:xfrm>
          <a:prstGeom prst="rect">
            <a:avLst/>
          </a:prstGeom>
          <a:noFill/>
          <a:ln>
            <a:noFill/>
          </a:ln>
        </p:spPr>
      </p:pic>
      <p:sp>
        <p:nvSpPr>
          <p:cNvPr id="737" name="Google Shape;737;p84"/>
          <p:cNvSpPr/>
          <p:nvPr/>
        </p:nvSpPr>
        <p:spPr>
          <a:xfrm>
            <a:off x="7503954" y="4993159"/>
            <a:ext cx="4409699"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1800" u="none" cap="none" strike="noStrike">
                <a:solidFill>
                  <a:srgbClr val="000000"/>
                </a:solidFill>
                <a:latin typeface="Montserrat Medium"/>
                <a:ea typeface="Montserrat Medium"/>
                <a:cs typeface="Montserrat Medium"/>
                <a:sym typeface="Montserrat Medium"/>
              </a:rPr>
              <a:t>[FILL IN]</a:t>
            </a:r>
            <a:endParaRPr b="0" i="0" sz="1800" u="none" cap="none" strike="noStrike">
              <a:solidFill>
                <a:schemeClr val="dk1"/>
              </a:solidFill>
              <a:latin typeface="Montserrat Medium"/>
              <a:ea typeface="Montserrat Medium"/>
              <a:cs typeface="Montserrat Medium"/>
              <a:sym typeface="Montserrat Medium"/>
            </a:endParaRPr>
          </a:p>
        </p:txBody>
      </p:sp>
      <p:sp>
        <p:nvSpPr>
          <p:cNvPr id="738" name="Google Shape;738;p84"/>
          <p:cNvSpPr/>
          <p:nvPr/>
        </p:nvSpPr>
        <p:spPr>
          <a:xfrm>
            <a:off x="6645122" y="4844420"/>
            <a:ext cx="613989" cy="613989"/>
          </a:xfrm>
          <a:prstGeom prst="ellipse">
            <a:avLst/>
          </a:prstGeom>
          <a:solidFill>
            <a:srgbClr val="7E409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Medium"/>
              <a:ea typeface="Montserrat Medium"/>
              <a:cs typeface="Montserrat Medium"/>
              <a:sym typeface="Montserrat Medium"/>
            </a:endParaRPr>
          </a:p>
        </p:txBody>
      </p:sp>
      <p:sp>
        <p:nvSpPr>
          <p:cNvPr id="739" name="Google Shape;739;p84"/>
          <p:cNvSpPr/>
          <p:nvPr/>
        </p:nvSpPr>
        <p:spPr>
          <a:xfrm>
            <a:off x="6777835" y="4979533"/>
            <a:ext cx="363755" cy="332976"/>
          </a:xfrm>
          <a:custGeom>
            <a:rect b="b" l="l" r="r" t="t"/>
            <a:pathLst>
              <a:path extrusionOk="0" h="89" w="98">
                <a:moveTo>
                  <a:pt x="83" y="7"/>
                </a:moveTo>
                <a:cubicBezTo>
                  <a:pt x="77" y="10"/>
                  <a:pt x="46" y="45"/>
                  <a:pt x="29" y="62"/>
                </a:cubicBezTo>
                <a:cubicBezTo>
                  <a:pt x="16" y="49"/>
                  <a:pt x="16" y="49"/>
                  <a:pt x="16" y="49"/>
                </a:cubicBezTo>
                <a:cubicBezTo>
                  <a:pt x="14" y="47"/>
                  <a:pt x="11" y="41"/>
                  <a:pt x="8" y="45"/>
                </a:cubicBezTo>
                <a:cubicBezTo>
                  <a:pt x="3" y="52"/>
                  <a:pt x="3" y="52"/>
                  <a:pt x="3" y="52"/>
                </a:cubicBezTo>
                <a:cubicBezTo>
                  <a:pt x="0" y="56"/>
                  <a:pt x="3" y="62"/>
                  <a:pt x="6" y="64"/>
                </a:cubicBezTo>
                <a:cubicBezTo>
                  <a:pt x="27" y="88"/>
                  <a:pt x="27" y="88"/>
                  <a:pt x="27" y="88"/>
                </a:cubicBezTo>
                <a:cubicBezTo>
                  <a:pt x="29" y="89"/>
                  <a:pt x="34" y="88"/>
                  <a:pt x="37" y="84"/>
                </a:cubicBezTo>
                <a:cubicBezTo>
                  <a:pt x="39" y="81"/>
                  <a:pt x="39" y="81"/>
                  <a:pt x="39" y="81"/>
                </a:cubicBezTo>
                <a:cubicBezTo>
                  <a:pt x="39" y="81"/>
                  <a:pt x="39" y="81"/>
                  <a:pt x="39" y="81"/>
                </a:cubicBezTo>
                <a:cubicBezTo>
                  <a:pt x="88" y="12"/>
                  <a:pt x="88" y="12"/>
                  <a:pt x="88" y="12"/>
                </a:cubicBezTo>
                <a:cubicBezTo>
                  <a:pt x="91" y="8"/>
                  <a:pt x="98" y="0"/>
                  <a:pt x="83" y="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6"/>
                                        </p:tgtEl>
                                        <p:attrNameLst>
                                          <p:attrName>style.visibility</p:attrName>
                                        </p:attrNameLst>
                                      </p:cBhvr>
                                      <p:to>
                                        <p:strVal val="visible"/>
                                      </p:to>
                                    </p:set>
                                    <p:animEffect filter="fade" transition="in">
                                      <p:cBhvr>
                                        <p:cTn dur="500"/>
                                        <p:tgtEl>
                                          <p:spTgt spid="7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4"/>
                                        </p:tgtEl>
                                        <p:attrNameLst>
                                          <p:attrName>style.visibility</p:attrName>
                                        </p:attrNameLst>
                                      </p:cBhvr>
                                      <p:to>
                                        <p:strVal val="visible"/>
                                      </p:to>
                                    </p:set>
                                    <p:animEffect filter="fade" transition="in">
                                      <p:cBhvr>
                                        <p:cTn dur="500"/>
                                        <p:tgtEl>
                                          <p:spTgt spid="7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5"/>
                                        </p:tgtEl>
                                        <p:attrNameLst>
                                          <p:attrName>style.visibility</p:attrName>
                                        </p:attrNameLst>
                                      </p:cBhvr>
                                      <p:to>
                                        <p:strVal val="visible"/>
                                      </p:to>
                                    </p:set>
                                    <p:animEffect filter="fade" transition="in">
                                      <p:cBhvr>
                                        <p:cTn dur="500"/>
                                        <p:tgtEl>
                                          <p:spTgt spid="7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4"/>
                                        </p:tgtEl>
                                        <p:attrNameLst>
                                          <p:attrName>style.visibility</p:attrName>
                                        </p:attrNameLst>
                                      </p:cBhvr>
                                      <p:to>
                                        <p:strVal val="visible"/>
                                      </p:to>
                                    </p:set>
                                    <p:animEffect filter="fade" transition="in">
                                      <p:cBhvr>
                                        <p:cTn dur="500"/>
                                        <p:tgtEl>
                                          <p:spTgt spid="7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5"/>
                                        </p:tgtEl>
                                        <p:attrNameLst>
                                          <p:attrName>style.visibility</p:attrName>
                                        </p:attrNameLst>
                                      </p:cBhvr>
                                      <p:to>
                                        <p:strVal val="visible"/>
                                      </p:to>
                                    </p:set>
                                    <p:animEffect filter="fade" transition="in">
                                      <p:cBhvr>
                                        <p:cTn dur="500"/>
                                        <p:tgtEl>
                                          <p:spTgt spid="7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7"/>
                                        </p:tgtEl>
                                        <p:attrNameLst>
                                          <p:attrName>style.visibility</p:attrName>
                                        </p:attrNameLst>
                                      </p:cBhvr>
                                      <p:to>
                                        <p:strVal val="visible"/>
                                      </p:to>
                                    </p:set>
                                    <p:animEffect filter="fade" transition="in">
                                      <p:cBhvr>
                                        <p:cTn dur="500"/>
                                        <p:tgtEl>
                                          <p:spTgt spid="7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85"/>
          <p:cNvSpPr txBox="1"/>
          <p:nvPr>
            <p:ph type="title"/>
          </p:nvPr>
        </p:nvSpPr>
        <p:spPr>
          <a:xfrm>
            <a:off x="506029" y="647098"/>
            <a:ext cx="3668568" cy="1682496"/>
          </a:xfrm>
          <a:prstGeom prst="rect">
            <a:avLst/>
          </a:prstGeom>
          <a:noFill/>
          <a:ln>
            <a:noFill/>
          </a:ln>
        </p:spPr>
        <p:txBody>
          <a:bodyPr anchorCtr="0" anchor="ctr" bIns="0" lIns="0" spcFirstLastPara="1" rIns="0" wrap="square" tIns="91425">
            <a:normAutofit/>
          </a:bodyPr>
          <a:lstStyle/>
          <a:p>
            <a:pPr indent="0" lvl="0" marL="0" rtl="0" algn="l">
              <a:lnSpc>
                <a:spcPct val="100000"/>
              </a:lnSpc>
              <a:spcBef>
                <a:spcPts val="0"/>
              </a:spcBef>
              <a:spcAft>
                <a:spcPts val="0"/>
              </a:spcAft>
              <a:buClr>
                <a:schemeClr val="accent1"/>
              </a:buClr>
              <a:buSzPts val="2800"/>
              <a:buFont typeface="Montserrat"/>
              <a:buNone/>
            </a:pPr>
            <a:r>
              <a:rPr b="1" lang="en-US"/>
              <a:t>Enhancing Systems Alignment</a:t>
            </a:r>
            <a:endParaRPr b="1"/>
          </a:p>
        </p:txBody>
      </p:sp>
      <p:sp>
        <p:nvSpPr>
          <p:cNvPr id="746" name="Google Shape;746;p85"/>
          <p:cNvSpPr txBox="1"/>
          <p:nvPr>
            <p:ph idx="9" type="body"/>
          </p:nvPr>
        </p:nvSpPr>
        <p:spPr>
          <a:xfrm>
            <a:off x="506028" y="2579611"/>
            <a:ext cx="3668568" cy="3218215"/>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378"/>
              <a:buNone/>
            </a:pPr>
            <a:r>
              <a:rPr b="1" lang="en-US"/>
              <a:t>Imagine all of these systems/experiences using aligned Cluster language in their design: </a:t>
            </a:r>
            <a:endParaRPr/>
          </a:p>
        </p:txBody>
      </p:sp>
      <p:sp>
        <p:nvSpPr>
          <p:cNvPr id="747" name="Google Shape;747;p85"/>
          <p:cNvSpPr/>
          <p:nvPr/>
        </p:nvSpPr>
        <p:spPr>
          <a:xfrm>
            <a:off x="4391111" y="108177"/>
            <a:ext cx="7522500" cy="58353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48" name="Google Shape;748;p85"/>
          <p:cNvSpPr/>
          <p:nvPr/>
        </p:nvSpPr>
        <p:spPr>
          <a:xfrm>
            <a:off x="0" y="5943600"/>
            <a:ext cx="12192000" cy="914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749" name="Google Shape;749;p85"/>
          <p:cNvPicPr preferRelativeResize="0"/>
          <p:nvPr/>
        </p:nvPicPr>
        <p:blipFill rotWithShape="1">
          <a:blip r:embed="rId3">
            <a:alphaModFix/>
          </a:blip>
          <a:srcRect b="0" l="0" r="0" t="0"/>
          <a:stretch/>
        </p:blipFill>
        <p:spPr>
          <a:xfrm>
            <a:off x="9854898" y="6114322"/>
            <a:ext cx="2058755" cy="572955"/>
          </a:xfrm>
          <a:prstGeom prst="rect">
            <a:avLst/>
          </a:prstGeom>
          <a:noFill/>
          <a:ln>
            <a:noFill/>
          </a:ln>
        </p:spPr>
      </p:pic>
      <p:sp>
        <p:nvSpPr>
          <p:cNvPr id="750" name="Google Shape;750;p85"/>
          <p:cNvSpPr/>
          <p:nvPr/>
        </p:nvSpPr>
        <p:spPr>
          <a:xfrm>
            <a:off x="4665426" y="108175"/>
            <a:ext cx="3355452" cy="1869712"/>
          </a:xfrm>
          <a:prstGeom prst="rect">
            <a:avLst/>
          </a:prstGeom>
          <a:solidFill>
            <a:srgbClr val="7BB80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51" name="Google Shape;751;p85"/>
          <p:cNvSpPr/>
          <p:nvPr/>
        </p:nvSpPr>
        <p:spPr>
          <a:xfrm>
            <a:off x="4665426" y="2091031"/>
            <a:ext cx="3355452" cy="1869712"/>
          </a:xfrm>
          <a:prstGeom prst="rect">
            <a:avLst/>
          </a:prstGeom>
          <a:solidFill>
            <a:srgbClr val="BDA6C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52" name="Google Shape;752;p85"/>
          <p:cNvSpPr/>
          <p:nvPr/>
        </p:nvSpPr>
        <p:spPr>
          <a:xfrm>
            <a:off x="4665426" y="4073887"/>
            <a:ext cx="3355452" cy="1869712"/>
          </a:xfrm>
          <a:prstGeom prst="rect">
            <a:avLst/>
          </a:prstGeom>
          <a:solidFill>
            <a:srgbClr val="E0682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53" name="Google Shape;753;p85"/>
          <p:cNvSpPr/>
          <p:nvPr/>
        </p:nvSpPr>
        <p:spPr>
          <a:xfrm>
            <a:off x="8415676" y="108175"/>
            <a:ext cx="3355500" cy="1869600"/>
          </a:xfrm>
          <a:prstGeom prst="rect">
            <a:avLst/>
          </a:prstGeom>
          <a:solidFill>
            <a:srgbClr val="CF589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54" name="Google Shape;754;p85"/>
          <p:cNvSpPr/>
          <p:nvPr/>
        </p:nvSpPr>
        <p:spPr>
          <a:xfrm>
            <a:off x="8415676" y="2091031"/>
            <a:ext cx="3355500" cy="1869600"/>
          </a:xfrm>
          <a:prstGeom prst="rect">
            <a:avLst/>
          </a:prstGeom>
          <a:solidFill>
            <a:srgbClr val="EBA52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55" name="Google Shape;755;p85"/>
          <p:cNvSpPr/>
          <p:nvPr/>
        </p:nvSpPr>
        <p:spPr>
          <a:xfrm>
            <a:off x="8415676" y="4073887"/>
            <a:ext cx="3355500" cy="1869600"/>
          </a:xfrm>
          <a:prstGeom prst="rect">
            <a:avLst/>
          </a:prstGeom>
          <a:solidFill>
            <a:srgbClr val="00AEC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56" name="Google Shape;756;p85"/>
          <p:cNvSpPr txBox="1"/>
          <p:nvPr/>
        </p:nvSpPr>
        <p:spPr>
          <a:xfrm>
            <a:off x="4910812" y="473514"/>
            <a:ext cx="2623500" cy="1139100"/>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chemeClr val="accent1"/>
              </a:buClr>
              <a:buSzPts val="1600"/>
              <a:buFont typeface="Arial"/>
              <a:buNone/>
            </a:pPr>
            <a:r>
              <a:rPr b="1" i="0" lang="en-US" sz="2000" u="none" cap="none" strike="noStrike">
                <a:solidFill>
                  <a:srgbClr val="2C2C2D"/>
                </a:solidFill>
                <a:latin typeface="Montserrat"/>
                <a:ea typeface="Montserrat"/>
                <a:cs typeface="Montserrat"/>
                <a:sym typeface="Montserrat"/>
              </a:rPr>
              <a:t>All Secondary and Postsecondary Pathways </a:t>
            </a:r>
            <a:endParaRPr b="0" i="0" sz="1400" u="none" cap="none" strike="noStrike">
              <a:solidFill>
                <a:srgbClr val="000000"/>
              </a:solidFill>
              <a:latin typeface="Arial"/>
              <a:ea typeface="Arial"/>
              <a:cs typeface="Arial"/>
              <a:sym typeface="Arial"/>
            </a:endParaRPr>
          </a:p>
        </p:txBody>
      </p:sp>
      <p:sp>
        <p:nvSpPr>
          <p:cNvPr id="757" name="Google Shape;757;p85"/>
          <p:cNvSpPr txBox="1"/>
          <p:nvPr/>
        </p:nvSpPr>
        <p:spPr>
          <a:xfrm>
            <a:off x="8698825" y="410025"/>
            <a:ext cx="2623500" cy="1326300"/>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chemeClr val="accent1"/>
              </a:buClr>
              <a:buSzPts val="1730"/>
              <a:buFont typeface="Arial"/>
              <a:buNone/>
            </a:pPr>
            <a:r>
              <a:rPr b="1" i="0" lang="en-US" sz="2000" u="none" cap="none" strike="noStrike">
                <a:solidFill>
                  <a:srgbClr val="2C2C2D"/>
                </a:solidFill>
                <a:latin typeface="Montserrat"/>
                <a:ea typeface="Montserrat"/>
                <a:cs typeface="Montserrat"/>
                <a:sym typeface="Montserrat"/>
              </a:rPr>
              <a:t>Work-Based Learning Content Design &amp; Promotion</a:t>
            </a:r>
            <a:endParaRPr b="0" i="0" sz="1400" u="none" cap="none" strike="noStrike">
              <a:solidFill>
                <a:srgbClr val="000000"/>
              </a:solidFill>
              <a:latin typeface="Arial"/>
              <a:ea typeface="Arial"/>
              <a:cs typeface="Arial"/>
              <a:sym typeface="Arial"/>
            </a:endParaRPr>
          </a:p>
        </p:txBody>
      </p:sp>
      <p:sp>
        <p:nvSpPr>
          <p:cNvPr id="758" name="Google Shape;758;p85"/>
          <p:cNvSpPr txBox="1"/>
          <p:nvPr/>
        </p:nvSpPr>
        <p:spPr>
          <a:xfrm>
            <a:off x="4910757" y="2456358"/>
            <a:ext cx="2623500" cy="1139100"/>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chemeClr val="accent1"/>
              </a:buClr>
              <a:buSzPts val="1600"/>
              <a:buFont typeface="Arial"/>
              <a:buNone/>
            </a:pPr>
            <a:r>
              <a:rPr b="1" i="0" lang="en-US" sz="2000" u="none" cap="none" strike="noStrike">
                <a:solidFill>
                  <a:srgbClr val="2C2C2D"/>
                </a:solidFill>
                <a:latin typeface="Montserrat"/>
                <a:ea typeface="Montserrat"/>
                <a:cs typeface="Montserrat"/>
                <a:sym typeface="Montserrat"/>
              </a:rPr>
              <a:t>Career Advising &amp; Exploration </a:t>
            </a:r>
            <a:endParaRPr b="0" i="0" sz="1400" u="none" cap="none" strike="noStrike">
              <a:solidFill>
                <a:srgbClr val="000000"/>
              </a:solidFill>
              <a:latin typeface="Arial"/>
              <a:ea typeface="Arial"/>
              <a:cs typeface="Arial"/>
              <a:sym typeface="Arial"/>
            </a:endParaRPr>
          </a:p>
        </p:txBody>
      </p:sp>
      <p:sp>
        <p:nvSpPr>
          <p:cNvPr id="759" name="Google Shape;759;p85"/>
          <p:cNvSpPr txBox="1"/>
          <p:nvPr/>
        </p:nvSpPr>
        <p:spPr>
          <a:xfrm>
            <a:off x="8698837" y="2428046"/>
            <a:ext cx="2623500" cy="1139100"/>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chemeClr val="accent1"/>
              </a:buClr>
              <a:buSzPts val="1600"/>
              <a:buFont typeface="Arial"/>
              <a:buNone/>
            </a:pPr>
            <a:r>
              <a:rPr b="1" i="0" lang="en-US" sz="2000" u="none" cap="none" strike="noStrike">
                <a:solidFill>
                  <a:srgbClr val="2C2C2D"/>
                </a:solidFill>
                <a:latin typeface="Montserrat"/>
                <a:ea typeface="Montserrat"/>
                <a:cs typeface="Montserrat"/>
                <a:sym typeface="Montserrat"/>
              </a:rPr>
              <a:t>Labor Market Information </a:t>
            </a:r>
            <a:endParaRPr b="0" i="0" sz="1400" u="none" cap="none" strike="noStrike">
              <a:solidFill>
                <a:srgbClr val="000000"/>
              </a:solidFill>
              <a:latin typeface="Arial"/>
              <a:ea typeface="Arial"/>
              <a:cs typeface="Arial"/>
              <a:sym typeface="Arial"/>
            </a:endParaRPr>
          </a:p>
        </p:txBody>
      </p:sp>
      <p:sp>
        <p:nvSpPr>
          <p:cNvPr id="760" name="Google Shape;760;p85"/>
          <p:cNvSpPr txBox="1"/>
          <p:nvPr/>
        </p:nvSpPr>
        <p:spPr>
          <a:xfrm>
            <a:off x="4910761" y="4439151"/>
            <a:ext cx="2623500" cy="1139100"/>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chemeClr val="accent1"/>
              </a:buClr>
              <a:buSzPts val="1600"/>
              <a:buFont typeface="Arial"/>
              <a:buNone/>
            </a:pPr>
            <a:r>
              <a:rPr b="1" i="0" lang="en-US" sz="2000" u="none" cap="none" strike="noStrike">
                <a:solidFill>
                  <a:srgbClr val="2C2C2D"/>
                </a:solidFill>
                <a:latin typeface="Montserrat"/>
                <a:ea typeface="Montserrat"/>
                <a:cs typeface="Montserrat"/>
                <a:sym typeface="Montserrat"/>
              </a:rPr>
              <a:t>Job Descriptions </a:t>
            </a:r>
            <a:endParaRPr b="0" i="0" sz="1400" u="none" cap="none" strike="noStrike">
              <a:solidFill>
                <a:srgbClr val="000000"/>
              </a:solidFill>
              <a:latin typeface="Arial"/>
              <a:ea typeface="Arial"/>
              <a:cs typeface="Arial"/>
              <a:sym typeface="Arial"/>
            </a:endParaRPr>
          </a:p>
        </p:txBody>
      </p:sp>
      <p:sp>
        <p:nvSpPr>
          <p:cNvPr id="761" name="Google Shape;761;p85"/>
          <p:cNvSpPr txBox="1"/>
          <p:nvPr/>
        </p:nvSpPr>
        <p:spPr>
          <a:xfrm>
            <a:off x="8698836" y="4417717"/>
            <a:ext cx="2623500" cy="1139100"/>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chemeClr val="accent1"/>
              </a:buClr>
              <a:buSzPts val="1600"/>
              <a:buFont typeface="Arial"/>
              <a:buNone/>
            </a:pPr>
            <a:r>
              <a:rPr b="1" i="0" lang="en-US" sz="2000" u="none" cap="none" strike="noStrike">
                <a:solidFill>
                  <a:srgbClr val="2C2C2D"/>
                </a:solidFill>
                <a:latin typeface="Montserrat"/>
                <a:ea typeface="Montserrat"/>
                <a:cs typeface="Montserrat"/>
                <a:sym typeface="Montserrat"/>
              </a:rPr>
              <a:t>Statewide Data Systems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0"/>
                                        </p:tgtEl>
                                        <p:attrNameLst>
                                          <p:attrName>style.visibility</p:attrName>
                                        </p:attrNameLst>
                                      </p:cBhvr>
                                      <p:to>
                                        <p:strVal val="visible"/>
                                      </p:to>
                                    </p:set>
                                    <p:animEffect filter="fade" transition="in">
                                      <p:cBhvr>
                                        <p:cTn dur="500"/>
                                        <p:tgtEl>
                                          <p:spTgt spid="750"/>
                                        </p:tgtEl>
                                      </p:cBhvr>
                                    </p:animEffect>
                                  </p:childTnLst>
                                </p:cTn>
                              </p:par>
                              <p:par>
                                <p:cTn fill="hold" nodeType="withEffect" presetClass="entr" presetID="10" presetSubtype="0">
                                  <p:stCondLst>
                                    <p:cond delay="0"/>
                                  </p:stCondLst>
                                  <p:childTnLst>
                                    <p:set>
                                      <p:cBhvr>
                                        <p:cTn dur="1" fill="hold">
                                          <p:stCondLst>
                                            <p:cond delay="0"/>
                                          </p:stCondLst>
                                        </p:cTn>
                                        <p:tgtEl>
                                          <p:spTgt spid="756"/>
                                        </p:tgtEl>
                                        <p:attrNameLst>
                                          <p:attrName>style.visibility</p:attrName>
                                        </p:attrNameLst>
                                      </p:cBhvr>
                                      <p:to>
                                        <p:strVal val="visible"/>
                                      </p:to>
                                    </p:set>
                                    <p:animEffect filter="fade" transition="in">
                                      <p:cBhvr>
                                        <p:cTn dur="500"/>
                                        <p:tgtEl>
                                          <p:spTgt spid="7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3"/>
                                        </p:tgtEl>
                                        <p:attrNameLst>
                                          <p:attrName>style.visibility</p:attrName>
                                        </p:attrNameLst>
                                      </p:cBhvr>
                                      <p:to>
                                        <p:strVal val="visible"/>
                                      </p:to>
                                    </p:set>
                                    <p:animEffect filter="fade" transition="in">
                                      <p:cBhvr>
                                        <p:cTn dur="500"/>
                                        <p:tgtEl>
                                          <p:spTgt spid="753"/>
                                        </p:tgtEl>
                                      </p:cBhvr>
                                    </p:animEffect>
                                  </p:childTnLst>
                                </p:cTn>
                              </p:par>
                              <p:par>
                                <p:cTn fill="hold" nodeType="withEffect" presetClass="entr" presetID="10" presetSubtype="0">
                                  <p:stCondLst>
                                    <p:cond delay="0"/>
                                  </p:stCondLst>
                                  <p:childTnLst>
                                    <p:set>
                                      <p:cBhvr>
                                        <p:cTn dur="1" fill="hold">
                                          <p:stCondLst>
                                            <p:cond delay="0"/>
                                          </p:stCondLst>
                                        </p:cTn>
                                        <p:tgtEl>
                                          <p:spTgt spid="757"/>
                                        </p:tgtEl>
                                        <p:attrNameLst>
                                          <p:attrName>style.visibility</p:attrName>
                                        </p:attrNameLst>
                                      </p:cBhvr>
                                      <p:to>
                                        <p:strVal val="visible"/>
                                      </p:to>
                                    </p:set>
                                    <p:animEffect filter="fade" transition="in">
                                      <p:cBhvr>
                                        <p:cTn dur="500"/>
                                        <p:tgtEl>
                                          <p:spTgt spid="7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1"/>
                                        </p:tgtEl>
                                        <p:attrNameLst>
                                          <p:attrName>style.visibility</p:attrName>
                                        </p:attrNameLst>
                                      </p:cBhvr>
                                      <p:to>
                                        <p:strVal val="visible"/>
                                      </p:to>
                                    </p:set>
                                    <p:animEffect filter="fade" transition="in">
                                      <p:cBhvr>
                                        <p:cTn dur="500"/>
                                        <p:tgtEl>
                                          <p:spTgt spid="751"/>
                                        </p:tgtEl>
                                      </p:cBhvr>
                                    </p:animEffect>
                                  </p:childTnLst>
                                </p:cTn>
                              </p:par>
                              <p:par>
                                <p:cTn fill="hold" nodeType="withEffect" presetClass="entr" presetID="10" presetSubtype="0">
                                  <p:stCondLst>
                                    <p:cond delay="0"/>
                                  </p:stCondLst>
                                  <p:childTnLst>
                                    <p:set>
                                      <p:cBhvr>
                                        <p:cTn dur="1" fill="hold">
                                          <p:stCondLst>
                                            <p:cond delay="0"/>
                                          </p:stCondLst>
                                        </p:cTn>
                                        <p:tgtEl>
                                          <p:spTgt spid="758"/>
                                        </p:tgtEl>
                                        <p:attrNameLst>
                                          <p:attrName>style.visibility</p:attrName>
                                        </p:attrNameLst>
                                      </p:cBhvr>
                                      <p:to>
                                        <p:strVal val="visible"/>
                                      </p:to>
                                    </p:set>
                                    <p:animEffect filter="fade" transition="in">
                                      <p:cBhvr>
                                        <p:cTn dur="500"/>
                                        <p:tgtEl>
                                          <p:spTgt spid="7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4"/>
                                        </p:tgtEl>
                                        <p:attrNameLst>
                                          <p:attrName>style.visibility</p:attrName>
                                        </p:attrNameLst>
                                      </p:cBhvr>
                                      <p:to>
                                        <p:strVal val="visible"/>
                                      </p:to>
                                    </p:set>
                                    <p:animEffect filter="fade" transition="in">
                                      <p:cBhvr>
                                        <p:cTn dur="500"/>
                                        <p:tgtEl>
                                          <p:spTgt spid="754"/>
                                        </p:tgtEl>
                                      </p:cBhvr>
                                    </p:animEffect>
                                  </p:childTnLst>
                                </p:cTn>
                              </p:par>
                              <p:par>
                                <p:cTn fill="hold" nodeType="withEffect" presetClass="entr" presetID="10" presetSubtype="0">
                                  <p:stCondLst>
                                    <p:cond delay="0"/>
                                  </p:stCondLst>
                                  <p:childTnLst>
                                    <p:set>
                                      <p:cBhvr>
                                        <p:cTn dur="1" fill="hold">
                                          <p:stCondLst>
                                            <p:cond delay="0"/>
                                          </p:stCondLst>
                                        </p:cTn>
                                        <p:tgtEl>
                                          <p:spTgt spid="759"/>
                                        </p:tgtEl>
                                        <p:attrNameLst>
                                          <p:attrName>style.visibility</p:attrName>
                                        </p:attrNameLst>
                                      </p:cBhvr>
                                      <p:to>
                                        <p:strVal val="visible"/>
                                      </p:to>
                                    </p:set>
                                    <p:animEffect filter="fade" transition="in">
                                      <p:cBhvr>
                                        <p:cTn dur="500"/>
                                        <p:tgtEl>
                                          <p:spTgt spid="7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2"/>
                                        </p:tgtEl>
                                        <p:attrNameLst>
                                          <p:attrName>style.visibility</p:attrName>
                                        </p:attrNameLst>
                                      </p:cBhvr>
                                      <p:to>
                                        <p:strVal val="visible"/>
                                      </p:to>
                                    </p:set>
                                    <p:animEffect filter="fade" transition="in">
                                      <p:cBhvr>
                                        <p:cTn dur="500"/>
                                        <p:tgtEl>
                                          <p:spTgt spid="752"/>
                                        </p:tgtEl>
                                      </p:cBhvr>
                                    </p:animEffect>
                                  </p:childTnLst>
                                </p:cTn>
                              </p:par>
                              <p:par>
                                <p:cTn fill="hold" nodeType="withEffect" presetClass="entr" presetID="10" presetSubtype="0">
                                  <p:stCondLst>
                                    <p:cond delay="0"/>
                                  </p:stCondLst>
                                  <p:childTnLst>
                                    <p:set>
                                      <p:cBhvr>
                                        <p:cTn dur="1" fill="hold">
                                          <p:stCondLst>
                                            <p:cond delay="0"/>
                                          </p:stCondLst>
                                        </p:cTn>
                                        <p:tgtEl>
                                          <p:spTgt spid="760"/>
                                        </p:tgtEl>
                                        <p:attrNameLst>
                                          <p:attrName>style.visibility</p:attrName>
                                        </p:attrNameLst>
                                      </p:cBhvr>
                                      <p:to>
                                        <p:strVal val="visible"/>
                                      </p:to>
                                    </p:set>
                                    <p:animEffect filter="fade" transition="in">
                                      <p:cBhvr>
                                        <p:cTn dur="500"/>
                                        <p:tgtEl>
                                          <p:spTgt spid="7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5"/>
                                        </p:tgtEl>
                                        <p:attrNameLst>
                                          <p:attrName>style.visibility</p:attrName>
                                        </p:attrNameLst>
                                      </p:cBhvr>
                                      <p:to>
                                        <p:strVal val="visible"/>
                                      </p:to>
                                    </p:set>
                                    <p:animEffect filter="fade" transition="in">
                                      <p:cBhvr>
                                        <p:cTn dur="500"/>
                                        <p:tgtEl>
                                          <p:spTgt spid="755"/>
                                        </p:tgtEl>
                                      </p:cBhvr>
                                    </p:animEffect>
                                  </p:childTnLst>
                                </p:cTn>
                              </p:par>
                              <p:par>
                                <p:cTn fill="hold" nodeType="withEffect" presetClass="entr" presetID="10" presetSubtype="0">
                                  <p:stCondLst>
                                    <p:cond delay="0"/>
                                  </p:stCondLst>
                                  <p:childTnLst>
                                    <p:set>
                                      <p:cBhvr>
                                        <p:cTn dur="1" fill="hold">
                                          <p:stCondLst>
                                            <p:cond delay="0"/>
                                          </p:stCondLst>
                                        </p:cTn>
                                        <p:tgtEl>
                                          <p:spTgt spid="761"/>
                                        </p:tgtEl>
                                        <p:attrNameLst>
                                          <p:attrName>style.visibility</p:attrName>
                                        </p:attrNameLst>
                                      </p:cBhvr>
                                      <p:to>
                                        <p:strVal val="visible"/>
                                      </p:to>
                                    </p:set>
                                    <p:animEffect filter="fade" transition="in">
                                      <p:cBhvr>
                                        <p:cTn dur="500"/>
                                        <p:tgtEl>
                                          <p:spTgt spid="7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p86"/>
          <p:cNvSpPr txBox="1"/>
          <p:nvPr>
            <p:ph type="title"/>
          </p:nvPr>
        </p:nvSpPr>
        <p:spPr>
          <a:xfrm>
            <a:off x="1498427" y="468255"/>
            <a:ext cx="9195200" cy="762000"/>
          </a:xfrm>
          <a:prstGeom prst="rect">
            <a:avLst/>
          </a:prstGeom>
          <a:noFill/>
          <a:ln>
            <a:noFill/>
          </a:ln>
        </p:spPr>
        <p:txBody>
          <a:bodyPr anchorCtr="0" anchor="ctr" bIns="0" lIns="0" spcFirstLastPara="1" rIns="0" wrap="square" tIns="91425">
            <a:normAutofit/>
          </a:bodyPr>
          <a:lstStyle/>
          <a:p>
            <a:pPr indent="0" lvl="0" marL="0" rtl="0" algn="ctr">
              <a:lnSpc>
                <a:spcPct val="90000"/>
              </a:lnSpc>
              <a:spcBef>
                <a:spcPts val="0"/>
              </a:spcBef>
              <a:spcAft>
                <a:spcPts val="0"/>
              </a:spcAft>
              <a:buClr>
                <a:schemeClr val="lt1"/>
              </a:buClr>
              <a:buSzPts val="2100"/>
              <a:buFont typeface="Montserrat"/>
              <a:buNone/>
            </a:pPr>
            <a:r>
              <a:rPr b="1" lang="en-US"/>
              <a:t>Expanding Learner Agency</a:t>
            </a:r>
            <a:endParaRPr b="1"/>
          </a:p>
        </p:txBody>
      </p:sp>
      <p:grpSp>
        <p:nvGrpSpPr>
          <p:cNvPr id="767" name="Google Shape;767;p86"/>
          <p:cNvGrpSpPr/>
          <p:nvPr/>
        </p:nvGrpSpPr>
        <p:grpSpPr>
          <a:xfrm>
            <a:off x="1698451" y="2035040"/>
            <a:ext cx="2304000" cy="2304000"/>
            <a:chOff x="1698398" y="2035028"/>
            <a:chExt cx="2304000" cy="2304000"/>
          </a:xfrm>
        </p:grpSpPr>
        <p:sp>
          <p:nvSpPr>
            <p:cNvPr id="768" name="Google Shape;768;p86"/>
            <p:cNvSpPr/>
            <p:nvPr/>
          </p:nvSpPr>
          <p:spPr>
            <a:xfrm rot="5400000">
              <a:off x="1698398" y="2035028"/>
              <a:ext cx="2304000" cy="2304000"/>
            </a:xfrm>
            <a:prstGeom prst="ellipse">
              <a:avLst/>
            </a:prstGeom>
            <a:solidFill>
              <a:srgbClr val="CF589A">
                <a:alpha val="24705"/>
              </a:srgbClr>
            </a:solidFill>
            <a:ln cap="flat" cmpd="sng" w="9525">
              <a:solidFill>
                <a:srgbClr val="CF589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3600" u="none" cap="none" strike="noStrike">
                <a:solidFill>
                  <a:schemeClr val="lt1"/>
                </a:solidFill>
                <a:latin typeface="Montserrat Light"/>
                <a:ea typeface="Montserrat Light"/>
                <a:cs typeface="Montserrat Light"/>
                <a:sym typeface="Montserrat Light"/>
              </a:endParaRPr>
            </a:p>
          </p:txBody>
        </p:sp>
        <p:sp>
          <p:nvSpPr>
            <p:cNvPr id="769" name="Google Shape;769;p86"/>
            <p:cNvSpPr/>
            <p:nvPr/>
          </p:nvSpPr>
          <p:spPr>
            <a:xfrm rot="5400000">
              <a:off x="1828484" y="2165042"/>
              <a:ext cx="2043900" cy="2043900"/>
            </a:xfrm>
            <a:prstGeom prst="ellipse">
              <a:avLst/>
            </a:prstGeom>
            <a:solidFill>
              <a:srgbClr val="CF589A"/>
            </a:solidFill>
            <a:ln cap="flat" cmpd="sng" w="9525">
              <a:solidFill>
                <a:srgbClr val="CF589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3600" u="none" cap="none" strike="noStrike">
                <a:solidFill>
                  <a:schemeClr val="lt1"/>
                </a:solidFill>
                <a:latin typeface="Montserrat Light"/>
                <a:ea typeface="Montserrat Light"/>
                <a:cs typeface="Montserrat Light"/>
                <a:sym typeface="Montserrat Light"/>
              </a:endParaRPr>
            </a:p>
          </p:txBody>
        </p:sp>
      </p:grpSp>
      <p:sp>
        <p:nvSpPr>
          <p:cNvPr id="770" name="Google Shape;770;p86"/>
          <p:cNvSpPr txBox="1"/>
          <p:nvPr/>
        </p:nvSpPr>
        <p:spPr>
          <a:xfrm>
            <a:off x="1933351" y="2955605"/>
            <a:ext cx="1834200" cy="477000"/>
          </a:xfrm>
          <a:prstGeom prst="rect">
            <a:avLst/>
          </a:prstGeom>
          <a:noFill/>
          <a:ln>
            <a:noFill/>
          </a:ln>
        </p:spPr>
        <p:txBody>
          <a:bodyPr anchorCtr="1" anchor="t" bIns="45700" lIns="91425" spcFirstLastPara="1" rIns="91425" wrap="square" tIns="45700">
            <a:spAutoFit/>
          </a:bodyPr>
          <a:lstStyle/>
          <a:p>
            <a:pPr indent="0" lvl="0" marL="0" marR="0" rtl="0" algn="ctr">
              <a:lnSpc>
                <a:spcPct val="167562"/>
              </a:lnSpc>
              <a:spcBef>
                <a:spcPts val="0"/>
              </a:spcBef>
              <a:spcAft>
                <a:spcPts val="0"/>
              </a:spcAft>
              <a:buNone/>
            </a:pPr>
            <a:r>
              <a:rPr b="1" i="0" lang="en-US" sz="2500" u="none" cap="none" strike="noStrike">
                <a:solidFill>
                  <a:schemeClr val="lt1"/>
                </a:solidFill>
                <a:latin typeface="Montserrat"/>
                <a:ea typeface="Montserrat"/>
                <a:cs typeface="Montserrat"/>
                <a:sym typeface="Montserrat"/>
              </a:rPr>
              <a:t>Voice</a:t>
            </a:r>
            <a:endParaRPr b="0" i="0" sz="2500" u="none" cap="none" strike="noStrike">
              <a:solidFill>
                <a:schemeClr val="lt1"/>
              </a:solidFill>
              <a:latin typeface="Arial"/>
              <a:ea typeface="Arial"/>
              <a:cs typeface="Arial"/>
              <a:sym typeface="Arial"/>
            </a:endParaRPr>
          </a:p>
        </p:txBody>
      </p:sp>
      <p:sp>
        <p:nvSpPr>
          <p:cNvPr id="771" name="Google Shape;771;p86"/>
          <p:cNvSpPr txBox="1"/>
          <p:nvPr/>
        </p:nvSpPr>
        <p:spPr>
          <a:xfrm>
            <a:off x="1378801" y="4709429"/>
            <a:ext cx="2943300" cy="1231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600" u="none" cap="none" strike="noStrike">
                <a:solidFill>
                  <a:schemeClr val="dk2"/>
                </a:solidFill>
                <a:latin typeface="Montserrat Medium"/>
                <a:ea typeface="Montserrat Medium"/>
                <a:cs typeface="Montserrat Medium"/>
                <a:sym typeface="Montserrat Medium"/>
              </a:rPr>
              <a:t>Expand learner self-advocacy and participation in policy making/program development</a:t>
            </a:r>
            <a:endParaRPr b="0" i="0" sz="1600" u="none" cap="none" strike="noStrike">
              <a:solidFill>
                <a:srgbClr val="000000"/>
              </a:solidFill>
              <a:latin typeface="Arial"/>
              <a:ea typeface="Arial"/>
              <a:cs typeface="Arial"/>
              <a:sym typeface="Arial"/>
            </a:endParaRPr>
          </a:p>
        </p:txBody>
      </p:sp>
      <p:grpSp>
        <p:nvGrpSpPr>
          <p:cNvPr id="772" name="Google Shape;772;p86"/>
          <p:cNvGrpSpPr/>
          <p:nvPr/>
        </p:nvGrpSpPr>
        <p:grpSpPr>
          <a:xfrm>
            <a:off x="4943998" y="2035028"/>
            <a:ext cx="2304000" cy="2304000"/>
            <a:chOff x="4944017" y="2035028"/>
            <a:chExt cx="2304000" cy="2304000"/>
          </a:xfrm>
        </p:grpSpPr>
        <p:sp>
          <p:nvSpPr>
            <p:cNvPr id="773" name="Google Shape;773;p86"/>
            <p:cNvSpPr/>
            <p:nvPr/>
          </p:nvSpPr>
          <p:spPr>
            <a:xfrm rot="5400000">
              <a:off x="4944017" y="2035028"/>
              <a:ext cx="2304000" cy="2304000"/>
            </a:xfrm>
            <a:prstGeom prst="ellipse">
              <a:avLst/>
            </a:prstGeom>
            <a:solidFill>
              <a:srgbClr val="00AEC7">
                <a:alpha val="24705"/>
              </a:srgbClr>
            </a:solidFill>
            <a:ln cap="flat" cmpd="sng" w="9525">
              <a:solidFill>
                <a:srgbClr val="00AE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3600" u="none" cap="none" strike="noStrike">
                <a:solidFill>
                  <a:schemeClr val="lt1"/>
                </a:solidFill>
                <a:latin typeface="Montserrat Light"/>
                <a:ea typeface="Montserrat Light"/>
                <a:cs typeface="Montserrat Light"/>
                <a:sym typeface="Montserrat Light"/>
              </a:endParaRPr>
            </a:p>
          </p:txBody>
        </p:sp>
        <p:sp>
          <p:nvSpPr>
            <p:cNvPr id="774" name="Google Shape;774;p86"/>
            <p:cNvSpPr/>
            <p:nvPr/>
          </p:nvSpPr>
          <p:spPr>
            <a:xfrm rot="5400000">
              <a:off x="5074102" y="2165042"/>
              <a:ext cx="2043900" cy="2043900"/>
            </a:xfrm>
            <a:prstGeom prst="ellipse">
              <a:avLst/>
            </a:prstGeom>
            <a:solidFill>
              <a:srgbClr val="00AEC7"/>
            </a:solidFill>
            <a:ln cap="flat" cmpd="sng" w="9525">
              <a:solidFill>
                <a:srgbClr val="00AE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3600" u="none" cap="none" strike="noStrike">
                <a:solidFill>
                  <a:schemeClr val="lt1"/>
                </a:solidFill>
                <a:latin typeface="Montserrat Light"/>
                <a:ea typeface="Montserrat Light"/>
                <a:cs typeface="Montserrat Light"/>
                <a:sym typeface="Montserrat Light"/>
              </a:endParaRPr>
            </a:p>
          </p:txBody>
        </p:sp>
      </p:grpSp>
      <p:sp>
        <p:nvSpPr>
          <p:cNvPr id="775" name="Google Shape;775;p86"/>
          <p:cNvSpPr txBox="1"/>
          <p:nvPr/>
        </p:nvSpPr>
        <p:spPr>
          <a:xfrm>
            <a:off x="4772798" y="4709435"/>
            <a:ext cx="2646300" cy="1231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600" u="none" cap="none" strike="noStrike">
                <a:solidFill>
                  <a:schemeClr val="dk2"/>
                </a:solidFill>
                <a:latin typeface="Montserrat Medium"/>
                <a:ea typeface="Montserrat Medium"/>
                <a:cs typeface="Montserrat Medium"/>
                <a:sym typeface="Montserrat Medium"/>
              </a:rPr>
              <a:t>Learners can make data-informed and educator-supported decisions about their future</a:t>
            </a:r>
            <a:endParaRPr b="0" i="0" sz="1600" u="none" cap="none" strike="noStrike">
              <a:solidFill>
                <a:srgbClr val="000000"/>
              </a:solidFill>
              <a:latin typeface="Arial"/>
              <a:ea typeface="Arial"/>
              <a:cs typeface="Arial"/>
              <a:sym typeface="Arial"/>
            </a:endParaRPr>
          </a:p>
        </p:txBody>
      </p:sp>
      <p:grpSp>
        <p:nvGrpSpPr>
          <p:cNvPr id="776" name="Google Shape;776;p86"/>
          <p:cNvGrpSpPr/>
          <p:nvPr/>
        </p:nvGrpSpPr>
        <p:grpSpPr>
          <a:xfrm>
            <a:off x="8189635" y="2035028"/>
            <a:ext cx="2304000" cy="2304000"/>
            <a:chOff x="8189635" y="2035028"/>
            <a:chExt cx="2304000" cy="2304000"/>
          </a:xfrm>
        </p:grpSpPr>
        <p:sp>
          <p:nvSpPr>
            <p:cNvPr id="777" name="Google Shape;777;p86"/>
            <p:cNvSpPr/>
            <p:nvPr/>
          </p:nvSpPr>
          <p:spPr>
            <a:xfrm rot="5400000">
              <a:off x="8189635" y="2035028"/>
              <a:ext cx="2304000" cy="2304000"/>
            </a:xfrm>
            <a:prstGeom prst="ellipse">
              <a:avLst/>
            </a:prstGeom>
            <a:solidFill>
              <a:srgbClr val="EBA525">
                <a:alpha val="24705"/>
              </a:srgbClr>
            </a:solidFill>
            <a:ln cap="flat" cmpd="sng" w="9525">
              <a:solidFill>
                <a:srgbClr val="EBA52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3600" u="none" cap="none" strike="noStrike">
                <a:solidFill>
                  <a:schemeClr val="lt1"/>
                </a:solidFill>
                <a:latin typeface="Montserrat Light"/>
                <a:ea typeface="Montserrat Light"/>
                <a:cs typeface="Montserrat Light"/>
                <a:sym typeface="Montserrat Light"/>
              </a:endParaRPr>
            </a:p>
          </p:txBody>
        </p:sp>
        <p:sp>
          <p:nvSpPr>
            <p:cNvPr id="778" name="Google Shape;778;p86"/>
            <p:cNvSpPr/>
            <p:nvPr/>
          </p:nvSpPr>
          <p:spPr>
            <a:xfrm rot="5400000">
              <a:off x="8319720" y="2165042"/>
              <a:ext cx="2043900" cy="2043900"/>
            </a:xfrm>
            <a:prstGeom prst="ellipse">
              <a:avLst/>
            </a:prstGeom>
            <a:solidFill>
              <a:srgbClr val="EBA525"/>
            </a:solidFill>
            <a:ln cap="flat" cmpd="sng" w="9525">
              <a:solidFill>
                <a:srgbClr val="EBA52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3600" u="none" cap="none" strike="noStrike">
                <a:solidFill>
                  <a:schemeClr val="lt1"/>
                </a:solidFill>
                <a:latin typeface="Montserrat Light"/>
                <a:ea typeface="Montserrat Light"/>
                <a:cs typeface="Montserrat Light"/>
                <a:sym typeface="Montserrat Light"/>
              </a:endParaRPr>
            </a:p>
          </p:txBody>
        </p:sp>
      </p:grpSp>
      <p:sp>
        <p:nvSpPr>
          <p:cNvPr id="779" name="Google Shape;779;p86"/>
          <p:cNvSpPr txBox="1"/>
          <p:nvPr/>
        </p:nvSpPr>
        <p:spPr>
          <a:xfrm>
            <a:off x="7869999" y="4718804"/>
            <a:ext cx="2943200" cy="9848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600" u="none" cap="none" strike="noStrike">
                <a:solidFill>
                  <a:schemeClr val="dk2"/>
                </a:solidFill>
                <a:latin typeface="Montserrat Medium"/>
                <a:ea typeface="Montserrat Medium"/>
                <a:cs typeface="Montserrat Medium"/>
                <a:sym typeface="Montserrat Medium"/>
              </a:rPr>
              <a:t>Course/pathways offerings and instruction align with learner interest and employer/labor needs</a:t>
            </a:r>
            <a:endParaRPr/>
          </a:p>
        </p:txBody>
      </p:sp>
      <p:sp>
        <p:nvSpPr>
          <p:cNvPr id="780" name="Google Shape;780;p86"/>
          <p:cNvSpPr txBox="1"/>
          <p:nvPr/>
        </p:nvSpPr>
        <p:spPr>
          <a:xfrm>
            <a:off x="1842700" y="1334033"/>
            <a:ext cx="8506800" cy="596983"/>
          </a:xfrm>
          <a:prstGeom prst="rect">
            <a:avLst/>
          </a:prstGeom>
          <a:noFill/>
          <a:ln>
            <a:noFill/>
          </a:ln>
        </p:spPr>
        <p:txBody>
          <a:bodyPr anchorCtr="0" anchor="t" bIns="121900" lIns="121900" spcFirstLastPara="1" rIns="121900" wrap="square" tIns="121900">
            <a:spAutoFit/>
          </a:bodyPr>
          <a:lstStyle/>
          <a:p>
            <a:pPr indent="0" lvl="0" marL="0" marR="0" rtl="0" algn="ctr">
              <a:lnSpc>
                <a:spcPct val="90000"/>
              </a:lnSpc>
              <a:spcBef>
                <a:spcPts val="0"/>
              </a:spcBef>
              <a:spcAft>
                <a:spcPts val="0"/>
              </a:spcAft>
              <a:buNone/>
            </a:pPr>
            <a:r>
              <a:rPr b="0" i="0" lang="en-US" sz="2533" u="none" cap="none" strike="noStrike">
                <a:solidFill>
                  <a:schemeClr val="dk1"/>
                </a:solidFill>
                <a:latin typeface="Montserrat"/>
                <a:ea typeface="Montserrat"/>
                <a:cs typeface="Montserrat"/>
                <a:sym typeface="Montserrat"/>
              </a:rPr>
              <a:t>Through the Framework, we can uplift learners</a:t>
            </a:r>
            <a:r>
              <a:rPr lang="en-US" sz="2533">
                <a:solidFill>
                  <a:schemeClr val="dk1"/>
                </a:solidFill>
                <a:latin typeface="Montserrat"/>
                <a:ea typeface="Montserrat"/>
                <a:cs typeface="Montserrat"/>
                <a:sym typeface="Montserrat"/>
              </a:rPr>
              <a:t>’</a:t>
            </a:r>
            <a:endParaRPr b="0" i="0" sz="1600" u="none" cap="none" strike="noStrike">
              <a:solidFill>
                <a:schemeClr val="dk1"/>
              </a:solidFill>
              <a:latin typeface="Arial"/>
              <a:ea typeface="Arial"/>
              <a:cs typeface="Arial"/>
              <a:sym typeface="Arial"/>
            </a:endParaRPr>
          </a:p>
        </p:txBody>
      </p:sp>
      <p:sp>
        <p:nvSpPr>
          <p:cNvPr id="781" name="Google Shape;781;p86"/>
          <p:cNvSpPr txBox="1"/>
          <p:nvPr/>
        </p:nvSpPr>
        <p:spPr>
          <a:xfrm>
            <a:off x="5178898" y="2955605"/>
            <a:ext cx="1834200" cy="477000"/>
          </a:xfrm>
          <a:prstGeom prst="rect">
            <a:avLst/>
          </a:prstGeom>
          <a:noFill/>
          <a:ln>
            <a:noFill/>
          </a:ln>
        </p:spPr>
        <p:txBody>
          <a:bodyPr anchorCtr="1" anchor="t" bIns="45700" lIns="91425" spcFirstLastPara="1" rIns="91425" wrap="square" tIns="45700">
            <a:spAutoFit/>
          </a:bodyPr>
          <a:lstStyle/>
          <a:p>
            <a:pPr indent="0" lvl="0" marL="0" marR="0" rtl="0" algn="ctr">
              <a:lnSpc>
                <a:spcPct val="167562"/>
              </a:lnSpc>
              <a:spcBef>
                <a:spcPts val="0"/>
              </a:spcBef>
              <a:spcAft>
                <a:spcPts val="0"/>
              </a:spcAft>
              <a:buNone/>
            </a:pPr>
            <a:r>
              <a:rPr b="1" i="0" lang="en-US" sz="2500" u="none" cap="none" strike="noStrike">
                <a:solidFill>
                  <a:schemeClr val="lt1"/>
                </a:solidFill>
                <a:latin typeface="Montserrat"/>
                <a:ea typeface="Montserrat"/>
                <a:cs typeface="Montserrat"/>
                <a:sym typeface="Montserrat"/>
              </a:rPr>
              <a:t>Choice</a:t>
            </a:r>
            <a:endParaRPr b="0" i="0" sz="2500" u="none" cap="none" strike="noStrike">
              <a:solidFill>
                <a:schemeClr val="lt1"/>
              </a:solidFill>
              <a:latin typeface="Arial"/>
              <a:ea typeface="Arial"/>
              <a:cs typeface="Arial"/>
              <a:sym typeface="Arial"/>
            </a:endParaRPr>
          </a:p>
        </p:txBody>
      </p:sp>
      <p:sp>
        <p:nvSpPr>
          <p:cNvPr id="782" name="Google Shape;782;p86"/>
          <p:cNvSpPr txBox="1"/>
          <p:nvPr/>
        </p:nvSpPr>
        <p:spPr>
          <a:xfrm>
            <a:off x="8424546" y="2955605"/>
            <a:ext cx="1834200" cy="400200"/>
          </a:xfrm>
          <a:prstGeom prst="rect">
            <a:avLst/>
          </a:prstGeom>
          <a:noFill/>
          <a:ln>
            <a:noFill/>
          </a:ln>
        </p:spPr>
        <p:txBody>
          <a:bodyPr anchorCtr="1" anchor="t" bIns="45700" lIns="91425" spcFirstLastPara="1" rIns="91425" wrap="square" tIns="45700">
            <a:spAutoFit/>
          </a:bodyPr>
          <a:lstStyle/>
          <a:p>
            <a:pPr indent="0" lvl="0" marL="0" marR="0" rtl="0" algn="ctr">
              <a:lnSpc>
                <a:spcPct val="167562"/>
              </a:lnSpc>
              <a:spcBef>
                <a:spcPts val="0"/>
              </a:spcBef>
              <a:spcAft>
                <a:spcPts val="0"/>
              </a:spcAft>
              <a:buNone/>
            </a:pPr>
            <a:r>
              <a:rPr b="1" i="0" lang="en-US" sz="2000" u="none" cap="none" strike="noStrike">
                <a:solidFill>
                  <a:schemeClr val="lt1"/>
                </a:solidFill>
                <a:latin typeface="Montserrat"/>
                <a:ea typeface="Montserrat"/>
                <a:cs typeface="Montserrat"/>
                <a:sym typeface="Montserrat"/>
              </a:rPr>
              <a:t>Opportunity</a:t>
            </a:r>
            <a:endParaRPr b="0" i="0" sz="20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0"/>
                                        </p:tgtEl>
                                        <p:attrNameLst>
                                          <p:attrName>style.visibility</p:attrName>
                                        </p:attrNameLst>
                                      </p:cBhvr>
                                      <p:to>
                                        <p:strVal val="visible"/>
                                      </p:to>
                                    </p:set>
                                    <p:animEffect filter="fade" transition="in">
                                      <p:cBhvr>
                                        <p:cTn dur="1000"/>
                                        <p:tgtEl>
                                          <p:spTgt spid="770"/>
                                        </p:tgtEl>
                                      </p:cBhvr>
                                    </p:animEffect>
                                  </p:childTnLst>
                                </p:cTn>
                              </p:par>
                              <p:par>
                                <p:cTn fill="hold" nodeType="withEffect" presetClass="entr" presetID="10" presetSubtype="0">
                                  <p:stCondLst>
                                    <p:cond delay="0"/>
                                  </p:stCondLst>
                                  <p:childTnLst>
                                    <p:set>
                                      <p:cBhvr>
                                        <p:cTn dur="1" fill="hold">
                                          <p:stCondLst>
                                            <p:cond delay="0"/>
                                          </p:stCondLst>
                                        </p:cTn>
                                        <p:tgtEl>
                                          <p:spTgt spid="771"/>
                                        </p:tgtEl>
                                        <p:attrNameLst>
                                          <p:attrName>style.visibility</p:attrName>
                                        </p:attrNameLst>
                                      </p:cBhvr>
                                      <p:to>
                                        <p:strVal val="visible"/>
                                      </p:to>
                                    </p:set>
                                    <p:animEffect filter="fade" transition="in">
                                      <p:cBhvr>
                                        <p:cTn dur="1000"/>
                                        <p:tgtEl>
                                          <p:spTgt spid="771"/>
                                        </p:tgtEl>
                                      </p:cBhvr>
                                    </p:animEffect>
                                  </p:childTnLst>
                                </p:cTn>
                              </p:par>
                              <p:par>
                                <p:cTn fill="hold" nodeType="withEffect" presetClass="entr" presetID="10" presetSubtype="0">
                                  <p:stCondLst>
                                    <p:cond delay="0"/>
                                  </p:stCondLst>
                                  <p:childTnLst>
                                    <p:set>
                                      <p:cBhvr>
                                        <p:cTn dur="1" fill="hold">
                                          <p:stCondLst>
                                            <p:cond delay="0"/>
                                          </p:stCondLst>
                                        </p:cTn>
                                        <p:tgtEl>
                                          <p:spTgt spid="775"/>
                                        </p:tgtEl>
                                        <p:attrNameLst>
                                          <p:attrName>style.visibility</p:attrName>
                                        </p:attrNameLst>
                                      </p:cBhvr>
                                      <p:to>
                                        <p:strVal val="visible"/>
                                      </p:to>
                                    </p:set>
                                    <p:animEffect filter="fade" transition="in">
                                      <p:cBhvr>
                                        <p:cTn dur="1000"/>
                                        <p:tgtEl>
                                          <p:spTgt spid="775"/>
                                        </p:tgtEl>
                                      </p:cBhvr>
                                    </p:animEffect>
                                  </p:childTnLst>
                                </p:cTn>
                              </p:par>
                              <p:par>
                                <p:cTn fill="hold" nodeType="withEffect" presetClass="entr" presetID="10" presetSubtype="0">
                                  <p:stCondLst>
                                    <p:cond delay="0"/>
                                  </p:stCondLst>
                                  <p:childTnLst>
                                    <p:set>
                                      <p:cBhvr>
                                        <p:cTn dur="1" fill="hold">
                                          <p:stCondLst>
                                            <p:cond delay="0"/>
                                          </p:stCondLst>
                                        </p:cTn>
                                        <p:tgtEl>
                                          <p:spTgt spid="779"/>
                                        </p:tgtEl>
                                        <p:attrNameLst>
                                          <p:attrName>style.visibility</p:attrName>
                                        </p:attrNameLst>
                                      </p:cBhvr>
                                      <p:to>
                                        <p:strVal val="visible"/>
                                      </p:to>
                                    </p:set>
                                    <p:animEffect filter="fade" transition="in">
                                      <p:cBhvr>
                                        <p:cTn dur="1000"/>
                                        <p:tgtEl>
                                          <p:spTgt spid="7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1"/>
                                        </p:tgtEl>
                                        <p:attrNameLst>
                                          <p:attrName>style.visibility</p:attrName>
                                        </p:attrNameLst>
                                      </p:cBhvr>
                                      <p:to>
                                        <p:strVal val="visible"/>
                                      </p:to>
                                    </p:set>
                                    <p:animEffect filter="fade" transition="in">
                                      <p:cBhvr>
                                        <p:cTn dur="1000"/>
                                        <p:tgtEl>
                                          <p:spTgt spid="7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2"/>
                                        </p:tgtEl>
                                        <p:attrNameLst>
                                          <p:attrName>style.visibility</p:attrName>
                                        </p:attrNameLst>
                                      </p:cBhvr>
                                      <p:to>
                                        <p:strVal val="visible"/>
                                      </p:to>
                                    </p:set>
                                    <p:animEffect filter="fade" transition="in">
                                      <p:cBhvr>
                                        <p:cTn dur="1000"/>
                                        <p:tgtEl>
                                          <p:spTgt spid="7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31"/>
          <p:cNvSpPr/>
          <p:nvPr/>
        </p:nvSpPr>
        <p:spPr>
          <a:xfrm>
            <a:off x="0" y="5943600"/>
            <a:ext cx="12192000" cy="914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88" name="Google Shape;788;p31"/>
          <p:cNvSpPr txBox="1"/>
          <p:nvPr>
            <p:ph type="title"/>
          </p:nvPr>
        </p:nvSpPr>
        <p:spPr>
          <a:xfrm>
            <a:off x="1498500" y="395784"/>
            <a:ext cx="9195000" cy="762000"/>
          </a:xfrm>
          <a:prstGeom prst="rect">
            <a:avLst/>
          </a:prstGeom>
          <a:noFill/>
          <a:ln>
            <a:noFill/>
          </a:ln>
        </p:spPr>
        <p:txBody>
          <a:bodyPr anchorCtr="0" anchor="ctr" bIns="0" lIns="0" spcFirstLastPara="1" rIns="0" wrap="square" tIns="91425">
            <a:normAutofit/>
          </a:bodyPr>
          <a:lstStyle/>
          <a:p>
            <a:pPr indent="0" lvl="0" marL="0" rtl="0" algn="ctr">
              <a:lnSpc>
                <a:spcPct val="90000"/>
              </a:lnSpc>
              <a:spcBef>
                <a:spcPts val="0"/>
              </a:spcBef>
              <a:spcAft>
                <a:spcPts val="0"/>
              </a:spcAft>
              <a:buClr>
                <a:schemeClr val="lt1"/>
              </a:buClr>
              <a:buSzPts val="2800"/>
              <a:buFont typeface="Montserrat"/>
              <a:buNone/>
            </a:pPr>
            <a:r>
              <a:rPr b="1" lang="en-US"/>
              <a:t>Enhancing Pathways Personalization</a:t>
            </a:r>
            <a:endParaRPr/>
          </a:p>
        </p:txBody>
      </p:sp>
      <p:sp>
        <p:nvSpPr>
          <p:cNvPr id="789" name="Google Shape;789;p31"/>
          <p:cNvSpPr/>
          <p:nvPr/>
        </p:nvSpPr>
        <p:spPr>
          <a:xfrm>
            <a:off x="0" y="5943600"/>
            <a:ext cx="12192000" cy="914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790" name="Google Shape;790;p31"/>
          <p:cNvPicPr preferRelativeResize="0"/>
          <p:nvPr/>
        </p:nvPicPr>
        <p:blipFill rotWithShape="1">
          <a:blip r:embed="rId3">
            <a:alphaModFix/>
          </a:blip>
          <a:srcRect b="0" l="0" r="0" t="0"/>
          <a:stretch/>
        </p:blipFill>
        <p:spPr>
          <a:xfrm>
            <a:off x="9854898" y="6114322"/>
            <a:ext cx="2058755" cy="572955"/>
          </a:xfrm>
          <a:prstGeom prst="rect">
            <a:avLst/>
          </a:prstGeom>
          <a:noFill/>
          <a:ln>
            <a:noFill/>
          </a:ln>
        </p:spPr>
      </p:pic>
      <p:sp>
        <p:nvSpPr>
          <p:cNvPr id="791" name="Google Shape;791;p31"/>
          <p:cNvSpPr/>
          <p:nvPr/>
        </p:nvSpPr>
        <p:spPr>
          <a:xfrm>
            <a:off x="4514025" y="3099500"/>
            <a:ext cx="1276200" cy="398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Medium"/>
              <a:ea typeface="Montserrat Medium"/>
              <a:cs typeface="Montserrat Medium"/>
              <a:sym typeface="Montserrat Medium"/>
            </a:endParaRPr>
          </a:p>
        </p:txBody>
      </p:sp>
      <p:pic>
        <p:nvPicPr>
          <p:cNvPr descr="A graphic showing the three stages of flexible programs of study from less learner agency to more learner agency. From left to right: Interdisciplinary Approach (blue), Adaptive Approach (orange), Personalized Approach (green)" id="792" name="Google Shape;792;p31"/>
          <p:cNvPicPr preferRelativeResize="0"/>
          <p:nvPr/>
        </p:nvPicPr>
        <p:blipFill rotWithShape="1">
          <a:blip r:embed="rId4">
            <a:alphaModFix/>
          </a:blip>
          <a:srcRect b="0" l="0" r="0" t="0"/>
          <a:stretch/>
        </p:blipFill>
        <p:spPr>
          <a:xfrm>
            <a:off x="1880526" y="1311278"/>
            <a:ext cx="8430947" cy="2583166"/>
          </a:xfrm>
          <a:prstGeom prst="rect">
            <a:avLst/>
          </a:prstGeom>
          <a:noFill/>
          <a:ln>
            <a:noFill/>
          </a:ln>
        </p:spPr>
      </p:pic>
      <p:sp>
        <p:nvSpPr>
          <p:cNvPr id="793" name="Google Shape;793;p31"/>
          <p:cNvSpPr/>
          <p:nvPr/>
        </p:nvSpPr>
        <p:spPr>
          <a:xfrm>
            <a:off x="2075834" y="3806280"/>
            <a:ext cx="2333400" cy="25545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Montserrat"/>
                <a:ea typeface="Montserrat"/>
                <a:cs typeface="Montserrat"/>
                <a:sym typeface="Montserrat"/>
              </a:rPr>
              <a:t>Fully integrated that combines content across </a:t>
            </a:r>
            <a:r>
              <a:rPr b="1" i="0" lang="en-US" sz="1600" u="none" cap="none" strike="noStrike">
                <a:solidFill>
                  <a:srgbClr val="000000"/>
                </a:solidFill>
                <a:latin typeface="Montserrat"/>
                <a:ea typeface="Montserrat"/>
                <a:cs typeface="Montserrat"/>
                <a:sym typeface="Montserrat"/>
              </a:rPr>
              <a:t>multiple </a:t>
            </a:r>
            <a:r>
              <a:rPr b="0" i="0" lang="en-US" sz="1600" u="none" cap="none" strike="noStrike">
                <a:solidFill>
                  <a:srgbClr val="000000"/>
                </a:solidFill>
                <a:latin typeface="Montserrat"/>
                <a:ea typeface="Montserrat"/>
                <a:cs typeface="Montserrat"/>
                <a:sym typeface="Montserrat"/>
              </a:rPr>
              <a:t>Career Clusters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Montserrat"/>
                <a:ea typeface="Montserrat"/>
                <a:cs typeface="Montserrat"/>
                <a:sym typeface="Montserrat"/>
              </a:rPr>
              <a:t>Involve learners in design</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1" i="0" lang="en-US" sz="1600" u="none" cap="none" strike="noStrike">
                <a:solidFill>
                  <a:srgbClr val="000000"/>
                </a:solidFill>
                <a:latin typeface="Montserrat"/>
                <a:ea typeface="Montserrat"/>
                <a:cs typeface="Montserrat"/>
                <a:sym typeface="Montserrat"/>
              </a:rPr>
              <a:t>Set or customizable </a:t>
            </a:r>
            <a:r>
              <a:rPr b="0" i="0" lang="en-US" sz="1600" u="none" cap="none" strike="noStrike">
                <a:solidFill>
                  <a:srgbClr val="000000"/>
                </a:solidFill>
                <a:latin typeface="Montserrat"/>
                <a:ea typeface="Montserrat"/>
                <a:cs typeface="Montserrat"/>
                <a:sym typeface="Montserrat"/>
              </a:rPr>
              <a:t>course sequence </a:t>
            </a:r>
            <a:endParaRPr b="0" i="0" sz="1400" u="none" cap="none" strike="noStrike">
              <a:solidFill>
                <a:srgbClr val="000000"/>
              </a:solidFill>
              <a:latin typeface="Montserrat"/>
              <a:ea typeface="Montserrat"/>
              <a:cs typeface="Montserrat"/>
              <a:sym typeface="Montserrat"/>
            </a:endParaRPr>
          </a:p>
        </p:txBody>
      </p:sp>
      <p:sp>
        <p:nvSpPr>
          <p:cNvPr id="794" name="Google Shape;794;p31"/>
          <p:cNvSpPr/>
          <p:nvPr/>
        </p:nvSpPr>
        <p:spPr>
          <a:xfrm>
            <a:off x="4739815" y="3806280"/>
            <a:ext cx="2333400" cy="2523727"/>
          </a:xfrm>
          <a:prstGeom prst="rect">
            <a:avLst/>
          </a:prstGeom>
          <a:noFill/>
          <a:ln cap="flat" cmpd="sng" w="9525">
            <a:solidFill>
              <a:srgbClr val="C66008"/>
            </a:solidFill>
            <a:prstDash val="solid"/>
            <a:round/>
            <a:headEnd len="sm" w="sm" type="none"/>
            <a:tailEnd len="sm" w="sm" type="none"/>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Montserrat"/>
                <a:ea typeface="Montserrat"/>
                <a:cs typeface="Montserrat"/>
                <a:sym typeface="Montserrat"/>
              </a:rPr>
              <a:t>Menu of course topics and structures across multiple Career Clusters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Montserrat"/>
                <a:ea typeface="Montserrat"/>
                <a:cs typeface="Montserrat"/>
                <a:sym typeface="Montserrat"/>
              </a:rPr>
              <a:t>Learners drive design</a:t>
            </a:r>
            <a:endParaRPr b="0" i="0" sz="1400" u="none" cap="none" strike="noStrike">
              <a:solidFill>
                <a:srgbClr val="000000"/>
              </a:solidFill>
              <a:latin typeface="Arial"/>
              <a:ea typeface="Arial"/>
              <a:cs typeface="Arial"/>
              <a:sym typeface="Arial"/>
            </a:endParaRPr>
          </a:p>
          <a:p>
            <a:pPr indent="-184150" lvl="0" marL="28575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184150" lvl="0" marL="28575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184150" lvl="0" marL="285750" marR="0" rtl="0" algn="l">
              <a:lnSpc>
                <a:spcPct val="100000"/>
              </a:lnSpc>
              <a:spcBef>
                <a:spcPts val="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795" name="Google Shape;795;p31"/>
          <p:cNvSpPr/>
          <p:nvPr/>
        </p:nvSpPr>
        <p:spPr>
          <a:xfrm>
            <a:off x="7343900" y="3806275"/>
            <a:ext cx="2511000" cy="2583300"/>
          </a:xfrm>
          <a:prstGeom prst="rect">
            <a:avLst/>
          </a:prstGeom>
          <a:noFill/>
          <a:ln cap="flat" cmpd="sng" w="9525">
            <a:solidFill>
              <a:schemeClr val="accent4"/>
            </a:solidFill>
            <a:prstDash val="solid"/>
            <a:round/>
            <a:headEnd len="sm" w="sm" type="none"/>
            <a:tailEnd len="sm" w="sm" type="none"/>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Montserrat"/>
                <a:ea typeface="Montserrat"/>
                <a:cs typeface="Montserrat"/>
                <a:sym typeface="Montserrat"/>
              </a:rPr>
              <a:t>Full customized course design and sequence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Montserrat"/>
                <a:ea typeface="Montserrat"/>
                <a:cs typeface="Montserrat"/>
                <a:sym typeface="Montserrat"/>
              </a:rPr>
              <a:t>Learners drive design with guidance from advising professional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Montserrat"/>
                <a:ea typeface="Montserrat"/>
                <a:cs typeface="Montserrat"/>
                <a:sym typeface="Montserrat"/>
              </a:rPr>
              <a:t>Similar to ‘independent study’ </a:t>
            </a:r>
            <a:endParaRPr b="0" i="0" sz="14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5"/>
          <p:cNvSpPr/>
          <p:nvPr/>
        </p:nvSpPr>
        <p:spPr>
          <a:xfrm>
            <a:off x="0" y="5943600"/>
            <a:ext cx="12192000" cy="914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hand holding a microchip&#10;&#10;Description automatically generated" id="298" name="Google Shape;298;p5"/>
          <p:cNvPicPr preferRelativeResize="0"/>
          <p:nvPr/>
        </p:nvPicPr>
        <p:blipFill rotWithShape="1">
          <a:blip r:embed="rId3">
            <a:alphaModFix amt="20000"/>
          </a:blip>
          <a:srcRect b="0" l="0" r="0" t="0"/>
          <a:stretch/>
        </p:blipFill>
        <p:spPr>
          <a:xfrm>
            <a:off x="1097" y="1230254"/>
            <a:ext cx="12190903" cy="5627746"/>
          </a:xfrm>
          <a:prstGeom prst="rect">
            <a:avLst/>
          </a:prstGeom>
          <a:noFill/>
          <a:ln>
            <a:noFill/>
          </a:ln>
        </p:spPr>
      </p:pic>
      <p:sp>
        <p:nvSpPr>
          <p:cNvPr id="299" name="Google Shape;299;p5"/>
          <p:cNvSpPr/>
          <p:nvPr/>
        </p:nvSpPr>
        <p:spPr>
          <a:xfrm>
            <a:off x="1631107" y="4151496"/>
            <a:ext cx="363755" cy="332976"/>
          </a:xfrm>
          <a:custGeom>
            <a:rect b="b" l="l" r="r" t="t"/>
            <a:pathLst>
              <a:path extrusionOk="0" h="89" w="98">
                <a:moveTo>
                  <a:pt x="83" y="7"/>
                </a:moveTo>
                <a:cubicBezTo>
                  <a:pt x="77" y="10"/>
                  <a:pt x="46" y="45"/>
                  <a:pt x="29" y="62"/>
                </a:cubicBezTo>
                <a:cubicBezTo>
                  <a:pt x="16" y="49"/>
                  <a:pt x="16" y="49"/>
                  <a:pt x="16" y="49"/>
                </a:cubicBezTo>
                <a:cubicBezTo>
                  <a:pt x="14" y="47"/>
                  <a:pt x="11" y="41"/>
                  <a:pt x="8" y="45"/>
                </a:cubicBezTo>
                <a:cubicBezTo>
                  <a:pt x="3" y="52"/>
                  <a:pt x="3" y="52"/>
                  <a:pt x="3" y="52"/>
                </a:cubicBezTo>
                <a:cubicBezTo>
                  <a:pt x="0" y="56"/>
                  <a:pt x="3" y="62"/>
                  <a:pt x="6" y="64"/>
                </a:cubicBezTo>
                <a:cubicBezTo>
                  <a:pt x="27" y="88"/>
                  <a:pt x="27" y="88"/>
                  <a:pt x="27" y="88"/>
                </a:cubicBezTo>
                <a:cubicBezTo>
                  <a:pt x="29" y="89"/>
                  <a:pt x="34" y="88"/>
                  <a:pt x="37" y="84"/>
                </a:cubicBezTo>
                <a:cubicBezTo>
                  <a:pt x="39" y="81"/>
                  <a:pt x="39" y="81"/>
                  <a:pt x="39" y="81"/>
                </a:cubicBezTo>
                <a:cubicBezTo>
                  <a:pt x="39" y="81"/>
                  <a:pt x="39" y="81"/>
                  <a:pt x="39" y="81"/>
                </a:cubicBezTo>
                <a:cubicBezTo>
                  <a:pt x="88" y="12"/>
                  <a:pt x="88" y="12"/>
                  <a:pt x="88" y="12"/>
                </a:cubicBezTo>
                <a:cubicBezTo>
                  <a:pt x="91" y="8"/>
                  <a:pt x="98" y="0"/>
                  <a:pt x="83" y="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sp>
        <p:nvSpPr>
          <p:cNvPr id="300" name="Google Shape;300;p5"/>
          <p:cNvSpPr txBox="1"/>
          <p:nvPr/>
        </p:nvSpPr>
        <p:spPr>
          <a:xfrm>
            <a:off x="674556" y="1495942"/>
            <a:ext cx="10882800" cy="4309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2400"/>
              <a:buFont typeface="Arial"/>
              <a:buNone/>
            </a:pPr>
            <a:r>
              <a:rPr b="1" i="0" lang="en-US" sz="2400" u="none" cap="none" strike="noStrike">
                <a:solidFill>
                  <a:srgbClr val="000000"/>
                </a:solidFill>
                <a:latin typeface="Montserrat"/>
                <a:ea typeface="Montserrat"/>
                <a:cs typeface="Montserrat"/>
                <a:sym typeface="Montserrat"/>
              </a:rPr>
              <a:t>The world of work has changed dramatically and continues to transform. </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2000"/>
              <a:buFont typeface="Arial"/>
              <a:buNone/>
            </a:pPr>
            <a:r>
              <a:t/>
            </a:r>
            <a:endParaRPr b="0" i="0" sz="2000" u="none" cap="none" strike="noStrike">
              <a:solidFill>
                <a:srgbClr val="000000"/>
              </a:solidFill>
              <a:latin typeface="Montserrat"/>
              <a:ea typeface="Montserrat"/>
              <a:cs typeface="Montserrat"/>
              <a:sym typeface="Montserrat"/>
            </a:endParaRPr>
          </a:p>
          <a:p>
            <a:pPr indent="-355600" lvl="0" marL="457200" marR="0" rtl="0" algn="l">
              <a:lnSpc>
                <a:spcPct val="150000"/>
              </a:lnSpc>
              <a:spcBef>
                <a:spcPts val="0"/>
              </a:spcBef>
              <a:spcAft>
                <a:spcPts val="0"/>
              </a:spcAft>
              <a:buClr>
                <a:srgbClr val="000000"/>
              </a:buClr>
              <a:buSzPts val="2000"/>
              <a:buFont typeface="Montserrat Medium"/>
              <a:buChar char="●"/>
            </a:pPr>
            <a:r>
              <a:rPr b="0" i="0" lang="en-US" sz="2000" u="none" cap="none" strike="noStrike">
                <a:solidFill>
                  <a:srgbClr val="000000"/>
                </a:solidFill>
                <a:latin typeface="Montserrat Medium"/>
                <a:ea typeface="Montserrat Medium"/>
                <a:cs typeface="Montserrat Medium"/>
                <a:sym typeface="Montserrat Medium"/>
              </a:rPr>
              <a:t>Twenty years ago, many of today’s careers did not exist. </a:t>
            </a:r>
            <a:endParaRPr b="0" i="0" sz="1400" u="none" cap="none" strike="noStrike">
              <a:solidFill>
                <a:srgbClr val="000000"/>
              </a:solidFill>
              <a:latin typeface="Arial"/>
              <a:ea typeface="Arial"/>
              <a:cs typeface="Arial"/>
              <a:sym typeface="Arial"/>
            </a:endParaRPr>
          </a:p>
          <a:p>
            <a:pPr indent="-355600" lvl="0" marL="457200" marR="0" rtl="0" algn="l">
              <a:lnSpc>
                <a:spcPct val="150000"/>
              </a:lnSpc>
              <a:spcBef>
                <a:spcPts val="0"/>
              </a:spcBef>
              <a:spcAft>
                <a:spcPts val="0"/>
              </a:spcAft>
              <a:buClr>
                <a:srgbClr val="000000"/>
              </a:buClr>
              <a:buSzPts val="2000"/>
              <a:buFont typeface="Montserrat Medium"/>
              <a:buChar char="●"/>
            </a:pPr>
            <a:r>
              <a:rPr b="0" i="0" lang="en-US" sz="2000" u="none" cap="none" strike="noStrike">
                <a:solidFill>
                  <a:srgbClr val="000000"/>
                </a:solidFill>
                <a:latin typeface="Montserrat Medium"/>
                <a:ea typeface="Montserrat Medium"/>
                <a:cs typeface="Montserrat Medium"/>
                <a:sym typeface="Montserrat Medium"/>
              </a:rPr>
              <a:t>Other existing careers now require a new set of skills. </a:t>
            </a:r>
            <a:endParaRPr b="0" i="0" sz="1400" u="none" cap="none" strike="noStrike">
              <a:solidFill>
                <a:srgbClr val="000000"/>
              </a:solidFill>
              <a:latin typeface="Arial"/>
              <a:ea typeface="Arial"/>
              <a:cs typeface="Arial"/>
              <a:sym typeface="Arial"/>
            </a:endParaRPr>
          </a:p>
          <a:p>
            <a:pPr indent="-355600" lvl="0" marL="457200" marR="0" rtl="0" algn="l">
              <a:lnSpc>
                <a:spcPct val="150000"/>
              </a:lnSpc>
              <a:spcBef>
                <a:spcPts val="0"/>
              </a:spcBef>
              <a:spcAft>
                <a:spcPts val="0"/>
              </a:spcAft>
              <a:buClr>
                <a:srgbClr val="000000"/>
              </a:buClr>
              <a:buSzPts val="2000"/>
              <a:buFont typeface="Montserrat Medium"/>
              <a:buChar char="●"/>
            </a:pPr>
            <a:r>
              <a:rPr b="0" i="0" lang="en-US" sz="2000" u="none" cap="none" strike="noStrike">
                <a:solidFill>
                  <a:srgbClr val="000000"/>
                </a:solidFill>
                <a:latin typeface="Montserrat Medium"/>
                <a:ea typeface="Montserrat Medium"/>
                <a:cs typeface="Montserrat Medium"/>
                <a:sym typeface="Montserrat Medium"/>
              </a:rPr>
              <a:t>And there will be new careers that we are just beginning to imagine. </a:t>
            </a:r>
            <a:endParaRPr b="0" i="0" sz="1400" u="none" cap="none" strike="noStrike">
              <a:solidFill>
                <a:srgbClr val="000000"/>
              </a:solidFill>
              <a:latin typeface="Arial"/>
              <a:ea typeface="Arial"/>
              <a:cs typeface="Arial"/>
              <a:sym typeface="Arial"/>
            </a:endParaRPr>
          </a:p>
          <a:p>
            <a:pPr indent="-241300" lvl="0" marL="342900" marR="0" rtl="0" algn="l">
              <a:lnSpc>
                <a:spcPct val="150000"/>
              </a:lnSpc>
              <a:spcBef>
                <a:spcPts val="0"/>
              </a:spcBef>
              <a:spcAft>
                <a:spcPts val="0"/>
              </a:spcAft>
              <a:buClr>
                <a:srgbClr val="000000"/>
              </a:buClr>
              <a:buSzPts val="1600"/>
              <a:buFont typeface="Noto Sans Symbols"/>
              <a:buNone/>
            </a:pPr>
            <a:r>
              <a:t/>
            </a:r>
            <a:endParaRPr b="0" i="0" sz="2000" u="none" cap="none" strike="noStrike">
              <a:solidFill>
                <a:srgbClr val="000000"/>
              </a:solidFill>
              <a:latin typeface="Montserrat"/>
              <a:ea typeface="Montserrat"/>
              <a:cs typeface="Montserrat"/>
              <a:sym typeface="Montserrat"/>
            </a:endParaRPr>
          </a:p>
          <a:p>
            <a:pPr indent="0" lvl="0" marL="0" marR="0" rtl="0" algn="l">
              <a:lnSpc>
                <a:spcPct val="150000"/>
              </a:lnSpc>
              <a:spcBef>
                <a:spcPts val="0"/>
              </a:spcBef>
              <a:spcAft>
                <a:spcPts val="0"/>
              </a:spcAft>
              <a:buClr>
                <a:srgbClr val="000000"/>
              </a:buClr>
              <a:buSzPts val="2400"/>
              <a:buFont typeface="Arial"/>
              <a:buNone/>
            </a:pPr>
            <a:r>
              <a:rPr b="1" i="0" lang="en-US" sz="2400" u="none" cap="none" strike="noStrike">
                <a:solidFill>
                  <a:srgbClr val="000000"/>
                </a:solidFill>
                <a:latin typeface="Montserrat"/>
                <a:ea typeface="Montserrat"/>
                <a:cs typeface="Montserrat"/>
                <a:sym typeface="Montserrat"/>
              </a:rPr>
              <a:t>The world of learning must respond.</a:t>
            </a:r>
            <a:endParaRPr b="0" i="0" sz="1400" u="none" cap="none" strike="noStrike">
              <a:solidFill>
                <a:srgbClr val="000000"/>
              </a:solidFill>
              <a:latin typeface="Arial"/>
              <a:ea typeface="Arial"/>
              <a:cs typeface="Arial"/>
              <a:sym typeface="Arial"/>
            </a:endParaRPr>
          </a:p>
          <a:p>
            <a:pPr indent="-184150" lvl="0" marL="285750" marR="0" rtl="0" algn="l">
              <a:lnSpc>
                <a:spcPct val="100000"/>
              </a:lnSpc>
              <a:spcBef>
                <a:spcPts val="0"/>
              </a:spcBef>
              <a:spcAft>
                <a:spcPts val="0"/>
              </a:spcAft>
              <a:buClr>
                <a:srgbClr val="000000"/>
              </a:buClr>
              <a:buSzPts val="1600"/>
              <a:buFont typeface="Arial"/>
              <a:buNone/>
            </a:pPr>
            <a:r>
              <a:t/>
            </a:r>
            <a:endParaRPr b="1" i="0" sz="1600" u="none" cap="none" strike="noStrike">
              <a:solidFill>
                <a:schemeClr val="dk1"/>
              </a:solidFill>
              <a:latin typeface="Montserrat Medium"/>
              <a:ea typeface="Montserrat Medium"/>
              <a:cs typeface="Montserrat Medium"/>
              <a:sym typeface="Montserrat Medium"/>
            </a:endParaRPr>
          </a:p>
        </p:txBody>
      </p:sp>
      <p:sp>
        <p:nvSpPr>
          <p:cNvPr id="301" name="Google Shape;301;p5"/>
          <p:cNvSpPr txBox="1"/>
          <p:nvPr>
            <p:ph type="title"/>
          </p:nvPr>
        </p:nvSpPr>
        <p:spPr>
          <a:xfrm>
            <a:off x="1498426" y="468254"/>
            <a:ext cx="9195000" cy="762000"/>
          </a:xfrm>
          <a:prstGeom prst="rect">
            <a:avLst/>
          </a:prstGeom>
          <a:noFill/>
          <a:ln>
            <a:noFill/>
          </a:ln>
        </p:spPr>
        <p:txBody>
          <a:bodyPr anchorCtr="0" anchor="ctr" bIns="0" lIns="0" spcFirstLastPara="1" rIns="0" wrap="square" tIns="91425">
            <a:normAutofit/>
          </a:bodyPr>
          <a:lstStyle/>
          <a:p>
            <a:pPr indent="0" lvl="0" marL="0" rtl="0" algn="ctr">
              <a:lnSpc>
                <a:spcPct val="90000"/>
              </a:lnSpc>
              <a:spcBef>
                <a:spcPts val="0"/>
              </a:spcBef>
              <a:spcAft>
                <a:spcPts val="0"/>
              </a:spcAft>
              <a:buClr>
                <a:schemeClr val="lt1"/>
              </a:buClr>
              <a:buSzPts val="2800"/>
              <a:buFont typeface="Montserrat"/>
              <a:buNone/>
            </a:pPr>
            <a:r>
              <a:rPr b="1" lang="en-US"/>
              <a:t>The Rapidly Changing World of Work </a:t>
            </a:r>
            <a:endParaRPr b="1"/>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pic>
        <p:nvPicPr>
          <p:cNvPr id="800" name="Google Shape;800;p87"/>
          <p:cNvPicPr preferRelativeResize="0"/>
          <p:nvPr/>
        </p:nvPicPr>
        <p:blipFill>
          <a:blip r:embed="rId3">
            <a:alphaModFix/>
          </a:blip>
          <a:stretch>
            <a:fillRect/>
          </a:stretch>
        </p:blipFill>
        <p:spPr>
          <a:xfrm>
            <a:off x="1279913" y="1765375"/>
            <a:ext cx="9632174" cy="4030675"/>
          </a:xfrm>
          <a:prstGeom prst="rect">
            <a:avLst/>
          </a:prstGeom>
          <a:noFill/>
          <a:ln>
            <a:noFill/>
          </a:ln>
        </p:spPr>
      </p:pic>
      <p:sp>
        <p:nvSpPr>
          <p:cNvPr id="801" name="Google Shape;801;p87"/>
          <p:cNvSpPr txBox="1"/>
          <p:nvPr>
            <p:ph type="title"/>
          </p:nvPr>
        </p:nvSpPr>
        <p:spPr>
          <a:xfrm>
            <a:off x="1498426" y="468254"/>
            <a:ext cx="9195000" cy="762000"/>
          </a:xfrm>
          <a:prstGeom prst="rect">
            <a:avLst/>
          </a:prstGeom>
          <a:noFill/>
          <a:ln>
            <a:noFill/>
          </a:ln>
        </p:spPr>
        <p:txBody>
          <a:bodyPr anchorCtr="0" anchor="ctr" bIns="0" lIns="0" spcFirstLastPara="1" rIns="0" wrap="square" tIns="91425">
            <a:normAutofit/>
          </a:bodyPr>
          <a:lstStyle/>
          <a:p>
            <a:pPr indent="0" lvl="0" marL="0" rtl="0" algn="ctr">
              <a:lnSpc>
                <a:spcPct val="90000"/>
              </a:lnSpc>
              <a:spcBef>
                <a:spcPts val="0"/>
              </a:spcBef>
              <a:spcAft>
                <a:spcPts val="0"/>
              </a:spcAft>
              <a:buSzPts val="2800"/>
              <a:buNone/>
            </a:pPr>
            <a:r>
              <a:rPr b="1" lang="en-US"/>
              <a:t>Interdisciplinary Approach: Welding</a:t>
            </a:r>
            <a:endParaRPr b="1"/>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88"/>
          <p:cNvSpPr txBox="1"/>
          <p:nvPr>
            <p:ph type="title"/>
          </p:nvPr>
        </p:nvSpPr>
        <p:spPr>
          <a:xfrm>
            <a:off x="1498426" y="468254"/>
            <a:ext cx="9195000" cy="762000"/>
          </a:xfrm>
          <a:prstGeom prst="rect">
            <a:avLst/>
          </a:prstGeom>
          <a:noFill/>
          <a:ln>
            <a:noFill/>
          </a:ln>
        </p:spPr>
        <p:txBody>
          <a:bodyPr anchorCtr="0" anchor="ctr" bIns="0" lIns="0" spcFirstLastPara="1" rIns="0" wrap="square" tIns="91425">
            <a:normAutofit/>
          </a:bodyPr>
          <a:lstStyle/>
          <a:p>
            <a:pPr indent="0" lvl="0" marL="0" rtl="0" algn="ctr">
              <a:lnSpc>
                <a:spcPct val="90000"/>
              </a:lnSpc>
              <a:spcBef>
                <a:spcPts val="0"/>
              </a:spcBef>
              <a:spcAft>
                <a:spcPts val="0"/>
              </a:spcAft>
              <a:buSzPts val="2800"/>
              <a:buNone/>
            </a:pPr>
            <a:r>
              <a:rPr b="1" lang="en-US"/>
              <a:t>Interdisciplinary Approach: Welding</a:t>
            </a:r>
            <a:endParaRPr b="1"/>
          </a:p>
        </p:txBody>
      </p:sp>
      <p:pic>
        <p:nvPicPr>
          <p:cNvPr id="807" name="Google Shape;807;p88"/>
          <p:cNvPicPr preferRelativeResize="0"/>
          <p:nvPr/>
        </p:nvPicPr>
        <p:blipFill>
          <a:blip r:embed="rId3">
            <a:alphaModFix/>
          </a:blip>
          <a:stretch>
            <a:fillRect/>
          </a:stretch>
        </p:blipFill>
        <p:spPr>
          <a:xfrm>
            <a:off x="2562825" y="1388450"/>
            <a:ext cx="7066199" cy="686600"/>
          </a:xfrm>
          <a:prstGeom prst="rect">
            <a:avLst/>
          </a:prstGeom>
          <a:noFill/>
          <a:ln>
            <a:noFill/>
          </a:ln>
        </p:spPr>
      </p:pic>
      <p:pic>
        <p:nvPicPr>
          <p:cNvPr id="808" name="Google Shape;808;p88"/>
          <p:cNvPicPr preferRelativeResize="0"/>
          <p:nvPr/>
        </p:nvPicPr>
        <p:blipFill>
          <a:blip r:embed="rId4">
            <a:alphaModFix/>
          </a:blip>
          <a:stretch>
            <a:fillRect/>
          </a:stretch>
        </p:blipFill>
        <p:spPr>
          <a:xfrm>
            <a:off x="2843413" y="2121275"/>
            <a:ext cx="6505026" cy="449204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pic>
        <p:nvPicPr>
          <p:cNvPr id="813" name="Google Shape;813;p89"/>
          <p:cNvPicPr preferRelativeResize="0"/>
          <p:nvPr/>
        </p:nvPicPr>
        <p:blipFill>
          <a:blip r:embed="rId3">
            <a:alphaModFix/>
          </a:blip>
          <a:stretch>
            <a:fillRect/>
          </a:stretch>
        </p:blipFill>
        <p:spPr>
          <a:xfrm>
            <a:off x="2624927" y="1465868"/>
            <a:ext cx="6875743" cy="5124849"/>
          </a:xfrm>
          <a:prstGeom prst="rect">
            <a:avLst/>
          </a:prstGeom>
          <a:noFill/>
          <a:ln>
            <a:noFill/>
          </a:ln>
        </p:spPr>
      </p:pic>
      <p:sp>
        <p:nvSpPr>
          <p:cNvPr id="814" name="Google Shape;814;p89"/>
          <p:cNvSpPr txBox="1"/>
          <p:nvPr>
            <p:ph type="title"/>
          </p:nvPr>
        </p:nvSpPr>
        <p:spPr>
          <a:xfrm>
            <a:off x="1498426" y="468254"/>
            <a:ext cx="9195000" cy="762000"/>
          </a:xfrm>
          <a:prstGeom prst="rect">
            <a:avLst/>
          </a:prstGeom>
          <a:noFill/>
          <a:ln>
            <a:noFill/>
          </a:ln>
        </p:spPr>
        <p:txBody>
          <a:bodyPr anchorCtr="0" anchor="ctr" bIns="0" lIns="0" spcFirstLastPara="1" rIns="0" wrap="square" tIns="91425">
            <a:normAutofit/>
          </a:bodyPr>
          <a:lstStyle/>
          <a:p>
            <a:pPr indent="0" lvl="0" marL="0" rtl="0" algn="ctr">
              <a:lnSpc>
                <a:spcPct val="90000"/>
              </a:lnSpc>
              <a:spcBef>
                <a:spcPts val="0"/>
              </a:spcBef>
              <a:spcAft>
                <a:spcPts val="0"/>
              </a:spcAft>
              <a:buSzPts val="2800"/>
              <a:buNone/>
            </a:pPr>
            <a:r>
              <a:rPr b="1" lang="en-US"/>
              <a:t>Personalized Pathway: Urban Farming</a:t>
            </a:r>
            <a:endParaRPr b="1"/>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p90"/>
          <p:cNvSpPr/>
          <p:nvPr/>
        </p:nvSpPr>
        <p:spPr>
          <a:xfrm>
            <a:off x="0" y="5943600"/>
            <a:ext cx="12192000" cy="914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21" name="Google Shape;821;p90"/>
          <p:cNvSpPr txBox="1"/>
          <p:nvPr>
            <p:ph type="title"/>
          </p:nvPr>
        </p:nvSpPr>
        <p:spPr>
          <a:xfrm>
            <a:off x="1498426" y="468254"/>
            <a:ext cx="9195148" cy="761998"/>
          </a:xfrm>
          <a:prstGeom prst="rect">
            <a:avLst/>
          </a:prstGeom>
          <a:noFill/>
          <a:ln>
            <a:noFill/>
          </a:ln>
        </p:spPr>
        <p:txBody>
          <a:bodyPr anchorCtr="0" anchor="ctr" bIns="0" lIns="0" spcFirstLastPara="1" rIns="0" wrap="square" tIns="91425">
            <a:normAutofit/>
          </a:bodyPr>
          <a:lstStyle/>
          <a:p>
            <a:pPr indent="0" lvl="0" marL="0" rtl="0" algn="ctr">
              <a:lnSpc>
                <a:spcPct val="90000"/>
              </a:lnSpc>
              <a:spcBef>
                <a:spcPts val="0"/>
              </a:spcBef>
              <a:spcAft>
                <a:spcPts val="0"/>
              </a:spcAft>
              <a:buClr>
                <a:schemeClr val="lt1"/>
              </a:buClr>
              <a:buSzPts val="2800"/>
              <a:buFont typeface="Montserrat"/>
              <a:buNone/>
            </a:pPr>
            <a:r>
              <a:rPr b="1" lang="en-US">
                <a:solidFill>
                  <a:schemeClr val="dk1"/>
                </a:solidFill>
                <a:highlight>
                  <a:srgbClr val="FFFF00"/>
                </a:highlight>
              </a:rPr>
              <a:t>OPTIONAL:</a:t>
            </a:r>
            <a:r>
              <a:rPr b="1" lang="en-US"/>
              <a:t> CTSO Systems Impacted </a:t>
            </a:r>
            <a:endParaRPr b="1"/>
          </a:p>
        </p:txBody>
      </p:sp>
      <p:sp>
        <p:nvSpPr>
          <p:cNvPr id="822" name="Google Shape;822;p90"/>
          <p:cNvSpPr/>
          <p:nvPr/>
        </p:nvSpPr>
        <p:spPr>
          <a:xfrm>
            <a:off x="5977217" y="3244334"/>
            <a:ext cx="23756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Montserrat Medium"/>
                <a:ea typeface="Montserrat Medium"/>
                <a:cs typeface="Montserrat Medium"/>
                <a:sym typeface="Montserrat Medium"/>
              </a:rPr>
              <a:t> </a:t>
            </a:r>
            <a:endParaRPr b="0" i="0" sz="1400" u="none" cap="none" strike="noStrike">
              <a:solidFill>
                <a:srgbClr val="000000"/>
              </a:solidFill>
              <a:latin typeface="Arial"/>
              <a:ea typeface="Arial"/>
              <a:cs typeface="Arial"/>
              <a:sym typeface="Arial"/>
            </a:endParaRPr>
          </a:p>
        </p:txBody>
      </p:sp>
      <p:sp>
        <p:nvSpPr>
          <p:cNvPr id="823" name="Google Shape;823;p90"/>
          <p:cNvSpPr/>
          <p:nvPr/>
        </p:nvSpPr>
        <p:spPr>
          <a:xfrm>
            <a:off x="5977217" y="3244334"/>
            <a:ext cx="23756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Montserrat Medium"/>
                <a:ea typeface="Montserrat Medium"/>
                <a:cs typeface="Montserrat Medium"/>
                <a:sym typeface="Montserrat Medium"/>
              </a:rPr>
              <a:t> </a:t>
            </a:r>
            <a:endParaRPr b="0" i="0" sz="1400" u="none" cap="none" strike="noStrike">
              <a:solidFill>
                <a:srgbClr val="000000"/>
              </a:solidFill>
              <a:latin typeface="Arial"/>
              <a:ea typeface="Arial"/>
              <a:cs typeface="Arial"/>
              <a:sym typeface="Arial"/>
            </a:endParaRPr>
          </a:p>
        </p:txBody>
      </p:sp>
      <p:sp>
        <p:nvSpPr>
          <p:cNvPr id="824" name="Google Shape;824;p90"/>
          <p:cNvSpPr/>
          <p:nvPr/>
        </p:nvSpPr>
        <p:spPr>
          <a:xfrm>
            <a:off x="254794" y="1462597"/>
            <a:ext cx="5563340" cy="4625266"/>
          </a:xfrm>
          <a:prstGeom prst="rect">
            <a:avLst/>
          </a:prstGeom>
          <a:noFill/>
          <a:ln cap="flat" cmpd="sng" w="2857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Medium"/>
              <a:ea typeface="Montserrat Medium"/>
              <a:cs typeface="Montserrat Medium"/>
              <a:sym typeface="Montserrat Medium"/>
            </a:endParaRPr>
          </a:p>
        </p:txBody>
      </p:sp>
      <p:grpSp>
        <p:nvGrpSpPr>
          <p:cNvPr id="825" name="Google Shape;825;p90"/>
          <p:cNvGrpSpPr/>
          <p:nvPr/>
        </p:nvGrpSpPr>
        <p:grpSpPr>
          <a:xfrm>
            <a:off x="517644" y="2057944"/>
            <a:ext cx="613997" cy="613997"/>
            <a:chOff x="1480457" y="3222171"/>
            <a:chExt cx="348343" cy="348343"/>
          </a:xfrm>
        </p:grpSpPr>
        <p:sp>
          <p:nvSpPr>
            <p:cNvPr id="826" name="Google Shape;826;p90"/>
            <p:cNvSpPr/>
            <p:nvPr/>
          </p:nvSpPr>
          <p:spPr>
            <a:xfrm>
              <a:off x="1480457" y="3222171"/>
              <a:ext cx="348343" cy="348343"/>
            </a:xfrm>
            <a:prstGeom prst="ellipse">
              <a:avLst/>
            </a:prstGeom>
            <a:solidFill>
              <a:srgbClr val="CF589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Medium"/>
                <a:ea typeface="Montserrat Medium"/>
                <a:cs typeface="Montserrat Medium"/>
                <a:sym typeface="Montserrat Medium"/>
              </a:endParaRPr>
            </a:p>
          </p:txBody>
        </p:sp>
        <p:sp>
          <p:nvSpPr>
            <p:cNvPr id="827" name="Google Shape;827;p90"/>
            <p:cNvSpPr/>
            <p:nvPr/>
          </p:nvSpPr>
          <p:spPr>
            <a:xfrm>
              <a:off x="1555751" y="3298826"/>
              <a:ext cx="206374" cy="188912"/>
            </a:xfrm>
            <a:custGeom>
              <a:rect b="b" l="l" r="r" t="t"/>
              <a:pathLst>
                <a:path extrusionOk="0" h="89" w="98">
                  <a:moveTo>
                    <a:pt x="83" y="7"/>
                  </a:moveTo>
                  <a:cubicBezTo>
                    <a:pt x="77" y="10"/>
                    <a:pt x="46" y="45"/>
                    <a:pt x="29" y="62"/>
                  </a:cubicBezTo>
                  <a:cubicBezTo>
                    <a:pt x="16" y="49"/>
                    <a:pt x="16" y="49"/>
                    <a:pt x="16" y="49"/>
                  </a:cubicBezTo>
                  <a:cubicBezTo>
                    <a:pt x="14" y="47"/>
                    <a:pt x="11" y="41"/>
                    <a:pt x="8" y="45"/>
                  </a:cubicBezTo>
                  <a:cubicBezTo>
                    <a:pt x="3" y="52"/>
                    <a:pt x="3" y="52"/>
                    <a:pt x="3" y="52"/>
                  </a:cubicBezTo>
                  <a:cubicBezTo>
                    <a:pt x="0" y="56"/>
                    <a:pt x="3" y="62"/>
                    <a:pt x="6" y="64"/>
                  </a:cubicBezTo>
                  <a:cubicBezTo>
                    <a:pt x="27" y="88"/>
                    <a:pt x="27" y="88"/>
                    <a:pt x="27" y="88"/>
                  </a:cubicBezTo>
                  <a:cubicBezTo>
                    <a:pt x="29" y="89"/>
                    <a:pt x="34" y="88"/>
                    <a:pt x="37" y="84"/>
                  </a:cubicBezTo>
                  <a:cubicBezTo>
                    <a:pt x="39" y="81"/>
                    <a:pt x="39" y="81"/>
                    <a:pt x="39" y="81"/>
                  </a:cubicBezTo>
                  <a:cubicBezTo>
                    <a:pt x="39" y="81"/>
                    <a:pt x="39" y="81"/>
                    <a:pt x="39" y="81"/>
                  </a:cubicBezTo>
                  <a:cubicBezTo>
                    <a:pt x="88" y="12"/>
                    <a:pt x="88" y="12"/>
                    <a:pt x="88" y="12"/>
                  </a:cubicBezTo>
                  <a:cubicBezTo>
                    <a:pt x="91" y="8"/>
                    <a:pt x="98" y="0"/>
                    <a:pt x="83" y="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grpSp>
      <p:grpSp>
        <p:nvGrpSpPr>
          <p:cNvPr id="828" name="Google Shape;828;p90"/>
          <p:cNvGrpSpPr/>
          <p:nvPr/>
        </p:nvGrpSpPr>
        <p:grpSpPr>
          <a:xfrm>
            <a:off x="517642" y="3468231"/>
            <a:ext cx="613997" cy="613997"/>
            <a:chOff x="1480457" y="3222171"/>
            <a:chExt cx="348343" cy="348343"/>
          </a:xfrm>
        </p:grpSpPr>
        <p:sp>
          <p:nvSpPr>
            <p:cNvPr id="829" name="Google Shape;829;p90"/>
            <p:cNvSpPr/>
            <p:nvPr/>
          </p:nvSpPr>
          <p:spPr>
            <a:xfrm>
              <a:off x="1480457" y="3222171"/>
              <a:ext cx="348343" cy="348343"/>
            </a:xfrm>
            <a:prstGeom prst="ellipse">
              <a:avLst/>
            </a:prstGeom>
            <a:solidFill>
              <a:srgbClr val="7BB80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Medium"/>
                <a:ea typeface="Montserrat Medium"/>
                <a:cs typeface="Montserrat Medium"/>
                <a:sym typeface="Montserrat Medium"/>
              </a:endParaRPr>
            </a:p>
          </p:txBody>
        </p:sp>
        <p:sp>
          <p:nvSpPr>
            <p:cNvPr id="830" name="Google Shape;830;p90"/>
            <p:cNvSpPr/>
            <p:nvPr/>
          </p:nvSpPr>
          <p:spPr>
            <a:xfrm>
              <a:off x="1555751" y="3298826"/>
              <a:ext cx="206374" cy="188912"/>
            </a:xfrm>
            <a:custGeom>
              <a:rect b="b" l="l" r="r" t="t"/>
              <a:pathLst>
                <a:path extrusionOk="0" h="89" w="98">
                  <a:moveTo>
                    <a:pt x="83" y="7"/>
                  </a:moveTo>
                  <a:cubicBezTo>
                    <a:pt x="77" y="10"/>
                    <a:pt x="46" y="45"/>
                    <a:pt x="29" y="62"/>
                  </a:cubicBezTo>
                  <a:cubicBezTo>
                    <a:pt x="16" y="49"/>
                    <a:pt x="16" y="49"/>
                    <a:pt x="16" y="49"/>
                  </a:cubicBezTo>
                  <a:cubicBezTo>
                    <a:pt x="14" y="47"/>
                    <a:pt x="11" y="41"/>
                    <a:pt x="8" y="45"/>
                  </a:cubicBezTo>
                  <a:cubicBezTo>
                    <a:pt x="3" y="52"/>
                    <a:pt x="3" y="52"/>
                    <a:pt x="3" y="52"/>
                  </a:cubicBezTo>
                  <a:cubicBezTo>
                    <a:pt x="0" y="56"/>
                    <a:pt x="3" y="62"/>
                    <a:pt x="6" y="64"/>
                  </a:cubicBezTo>
                  <a:cubicBezTo>
                    <a:pt x="27" y="88"/>
                    <a:pt x="27" y="88"/>
                    <a:pt x="27" y="88"/>
                  </a:cubicBezTo>
                  <a:cubicBezTo>
                    <a:pt x="29" y="89"/>
                    <a:pt x="34" y="88"/>
                    <a:pt x="37" y="84"/>
                  </a:cubicBezTo>
                  <a:cubicBezTo>
                    <a:pt x="39" y="81"/>
                    <a:pt x="39" y="81"/>
                    <a:pt x="39" y="81"/>
                  </a:cubicBezTo>
                  <a:cubicBezTo>
                    <a:pt x="39" y="81"/>
                    <a:pt x="39" y="81"/>
                    <a:pt x="39" y="81"/>
                  </a:cubicBezTo>
                  <a:cubicBezTo>
                    <a:pt x="88" y="12"/>
                    <a:pt x="88" y="12"/>
                    <a:pt x="88" y="12"/>
                  </a:cubicBezTo>
                  <a:cubicBezTo>
                    <a:pt x="91" y="8"/>
                    <a:pt x="98" y="0"/>
                    <a:pt x="83" y="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grpSp>
      <p:grpSp>
        <p:nvGrpSpPr>
          <p:cNvPr id="831" name="Google Shape;831;p90"/>
          <p:cNvGrpSpPr/>
          <p:nvPr/>
        </p:nvGrpSpPr>
        <p:grpSpPr>
          <a:xfrm>
            <a:off x="517643" y="4872114"/>
            <a:ext cx="613997" cy="613997"/>
            <a:chOff x="1480457" y="3222171"/>
            <a:chExt cx="348343" cy="348343"/>
          </a:xfrm>
        </p:grpSpPr>
        <p:sp>
          <p:nvSpPr>
            <p:cNvPr id="832" name="Google Shape;832;p90"/>
            <p:cNvSpPr/>
            <p:nvPr/>
          </p:nvSpPr>
          <p:spPr>
            <a:xfrm>
              <a:off x="1480457" y="3222171"/>
              <a:ext cx="348343" cy="348343"/>
            </a:xfrm>
            <a:prstGeom prst="ellipse">
              <a:avLst/>
            </a:prstGeom>
            <a:solidFill>
              <a:srgbClr val="EBA52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Medium"/>
                <a:ea typeface="Montserrat Medium"/>
                <a:cs typeface="Montserrat Medium"/>
                <a:sym typeface="Montserrat Medium"/>
              </a:endParaRPr>
            </a:p>
          </p:txBody>
        </p:sp>
        <p:sp>
          <p:nvSpPr>
            <p:cNvPr id="833" name="Google Shape;833;p90"/>
            <p:cNvSpPr/>
            <p:nvPr/>
          </p:nvSpPr>
          <p:spPr>
            <a:xfrm>
              <a:off x="1555751" y="3298826"/>
              <a:ext cx="206374" cy="188912"/>
            </a:xfrm>
            <a:custGeom>
              <a:rect b="b" l="l" r="r" t="t"/>
              <a:pathLst>
                <a:path extrusionOk="0" h="89" w="98">
                  <a:moveTo>
                    <a:pt x="83" y="7"/>
                  </a:moveTo>
                  <a:cubicBezTo>
                    <a:pt x="77" y="10"/>
                    <a:pt x="46" y="45"/>
                    <a:pt x="29" y="62"/>
                  </a:cubicBezTo>
                  <a:cubicBezTo>
                    <a:pt x="16" y="49"/>
                    <a:pt x="16" y="49"/>
                    <a:pt x="16" y="49"/>
                  </a:cubicBezTo>
                  <a:cubicBezTo>
                    <a:pt x="14" y="47"/>
                    <a:pt x="11" y="41"/>
                    <a:pt x="8" y="45"/>
                  </a:cubicBezTo>
                  <a:cubicBezTo>
                    <a:pt x="3" y="52"/>
                    <a:pt x="3" y="52"/>
                    <a:pt x="3" y="52"/>
                  </a:cubicBezTo>
                  <a:cubicBezTo>
                    <a:pt x="0" y="56"/>
                    <a:pt x="3" y="62"/>
                    <a:pt x="6" y="64"/>
                  </a:cubicBezTo>
                  <a:cubicBezTo>
                    <a:pt x="27" y="88"/>
                    <a:pt x="27" y="88"/>
                    <a:pt x="27" y="88"/>
                  </a:cubicBezTo>
                  <a:cubicBezTo>
                    <a:pt x="29" y="89"/>
                    <a:pt x="34" y="88"/>
                    <a:pt x="37" y="84"/>
                  </a:cubicBezTo>
                  <a:cubicBezTo>
                    <a:pt x="39" y="81"/>
                    <a:pt x="39" y="81"/>
                    <a:pt x="39" y="81"/>
                  </a:cubicBezTo>
                  <a:cubicBezTo>
                    <a:pt x="39" y="81"/>
                    <a:pt x="39" y="81"/>
                    <a:pt x="39" y="81"/>
                  </a:cubicBezTo>
                  <a:cubicBezTo>
                    <a:pt x="88" y="12"/>
                    <a:pt x="88" y="12"/>
                    <a:pt x="88" y="12"/>
                  </a:cubicBezTo>
                  <a:cubicBezTo>
                    <a:pt x="91" y="8"/>
                    <a:pt x="98" y="0"/>
                    <a:pt x="83" y="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grpSp>
      <p:sp>
        <p:nvSpPr>
          <p:cNvPr id="834" name="Google Shape;834;p90"/>
          <p:cNvSpPr/>
          <p:nvPr/>
        </p:nvSpPr>
        <p:spPr>
          <a:xfrm>
            <a:off x="1264353" y="2057944"/>
            <a:ext cx="4020981"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Montserrat Medium"/>
                <a:ea typeface="Montserrat Medium"/>
                <a:cs typeface="Montserrat Medium"/>
                <a:sym typeface="Montserrat Medium"/>
              </a:rPr>
              <a:t>Competitive Events </a:t>
            </a:r>
            <a:endParaRPr/>
          </a:p>
          <a:p>
            <a:pPr indent="0" lvl="0" marL="0" marR="0" rtl="0" algn="l">
              <a:lnSpc>
                <a:spcPct val="100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BPA: Workplace Skills Assessment Program</a:t>
            </a:r>
            <a:endParaRPr b="0" i="0" sz="1800" u="none" cap="none" strike="noStrike">
              <a:solidFill>
                <a:schemeClr val="dk1"/>
              </a:solidFill>
              <a:latin typeface="Montserrat Medium"/>
              <a:ea typeface="Montserrat Medium"/>
              <a:cs typeface="Montserrat Medium"/>
              <a:sym typeface="Montserrat Medium"/>
            </a:endParaRPr>
          </a:p>
        </p:txBody>
      </p:sp>
      <p:sp>
        <p:nvSpPr>
          <p:cNvPr id="835" name="Google Shape;835;p90"/>
          <p:cNvSpPr/>
          <p:nvPr/>
        </p:nvSpPr>
        <p:spPr>
          <a:xfrm>
            <a:off x="1264354" y="3424968"/>
            <a:ext cx="4020981"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Montserrat"/>
                <a:ea typeface="Montserrat"/>
                <a:cs typeface="Montserrat"/>
                <a:sym typeface="Montserrat"/>
              </a:rPr>
              <a:t>Technical Standards </a:t>
            </a:r>
            <a:endParaRPr/>
          </a:p>
          <a:p>
            <a:pPr indent="0" lvl="0" marL="0" marR="0" rtl="0" algn="l">
              <a:lnSpc>
                <a:spcPct val="100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CTSO-based or National (BPA: NBEA, CSTA, AICPA) </a:t>
            </a:r>
            <a:endParaRPr b="1" i="0" sz="1800" u="none" cap="none" strike="noStrike">
              <a:solidFill>
                <a:schemeClr val="dk1"/>
              </a:solidFill>
              <a:latin typeface="Montserrat Medium"/>
              <a:ea typeface="Montserrat Medium"/>
              <a:cs typeface="Montserrat Medium"/>
              <a:sym typeface="Montserrat Medium"/>
            </a:endParaRPr>
          </a:p>
        </p:txBody>
      </p:sp>
      <p:sp>
        <p:nvSpPr>
          <p:cNvPr id="836" name="Google Shape;836;p90"/>
          <p:cNvSpPr/>
          <p:nvPr/>
        </p:nvSpPr>
        <p:spPr>
          <a:xfrm>
            <a:off x="1264353" y="4980623"/>
            <a:ext cx="4020981" cy="36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Montserrat"/>
                <a:ea typeface="Montserrat"/>
                <a:cs typeface="Montserrat"/>
                <a:sym typeface="Montserrat"/>
              </a:rPr>
              <a:t>Classroom Curriculum</a:t>
            </a:r>
            <a:endParaRPr/>
          </a:p>
        </p:txBody>
      </p:sp>
      <p:sp>
        <p:nvSpPr>
          <p:cNvPr id="837" name="Google Shape;837;p90"/>
          <p:cNvSpPr/>
          <p:nvPr/>
        </p:nvSpPr>
        <p:spPr>
          <a:xfrm>
            <a:off x="12113167" y="3244334"/>
            <a:ext cx="23756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Montserrat Medium"/>
                <a:ea typeface="Montserrat Medium"/>
                <a:cs typeface="Montserrat Medium"/>
                <a:sym typeface="Montserrat Medium"/>
              </a:rPr>
              <a:t> </a:t>
            </a:r>
            <a:endParaRPr b="0" i="0" sz="1400" u="none" cap="none" strike="noStrike">
              <a:solidFill>
                <a:srgbClr val="000000"/>
              </a:solidFill>
              <a:latin typeface="Arial"/>
              <a:ea typeface="Arial"/>
              <a:cs typeface="Arial"/>
              <a:sym typeface="Arial"/>
            </a:endParaRPr>
          </a:p>
        </p:txBody>
      </p:sp>
      <p:sp>
        <p:nvSpPr>
          <p:cNvPr id="838" name="Google Shape;838;p90"/>
          <p:cNvSpPr/>
          <p:nvPr/>
        </p:nvSpPr>
        <p:spPr>
          <a:xfrm>
            <a:off x="12113167" y="3244334"/>
            <a:ext cx="23756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Montserrat Medium"/>
                <a:ea typeface="Montserrat Medium"/>
                <a:cs typeface="Montserrat Medium"/>
                <a:sym typeface="Montserrat Medium"/>
              </a:rPr>
              <a:t> </a:t>
            </a:r>
            <a:endParaRPr b="0" i="0" sz="1400" u="none" cap="none" strike="noStrike">
              <a:solidFill>
                <a:srgbClr val="000000"/>
              </a:solidFill>
              <a:latin typeface="Arial"/>
              <a:ea typeface="Arial"/>
              <a:cs typeface="Arial"/>
              <a:sym typeface="Arial"/>
            </a:endParaRPr>
          </a:p>
        </p:txBody>
      </p:sp>
      <p:sp>
        <p:nvSpPr>
          <p:cNvPr id="839" name="Google Shape;839;p90"/>
          <p:cNvSpPr/>
          <p:nvPr/>
        </p:nvSpPr>
        <p:spPr>
          <a:xfrm>
            <a:off x="6294893" y="1444972"/>
            <a:ext cx="5563340" cy="4625266"/>
          </a:xfrm>
          <a:prstGeom prst="rect">
            <a:avLst/>
          </a:prstGeom>
          <a:noFill/>
          <a:ln cap="flat" cmpd="sng" w="2857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Medium"/>
              <a:ea typeface="Montserrat Medium"/>
              <a:cs typeface="Montserrat Medium"/>
              <a:sym typeface="Montserrat Medium"/>
            </a:endParaRPr>
          </a:p>
        </p:txBody>
      </p:sp>
      <p:grpSp>
        <p:nvGrpSpPr>
          <p:cNvPr id="840" name="Google Shape;840;p90"/>
          <p:cNvGrpSpPr/>
          <p:nvPr/>
        </p:nvGrpSpPr>
        <p:grpSpPr>
          <a:xfrm>
            <a:off x="6557743" y="2040319"/>
            <a:ext cx="613997" cy="613997"/>
            <a:chOff x="1480457" y="3222171"/>
            <a:chExt cx="348343" cy="348343"/>
          </a:xfrm>
        </p:grpSpPr>
        <p:sp>
          <p:nvSpPr>
            <p:cNvPr id="841" name="Google Shape;841;p90"/>
            <p:cNvSpPr/>
            <p:nvPr/>
          </p:nvSpPr>
          <p:spPr>
            <a:xfrm>
              <a:off x="1480457" y="3222171"/>
              <a:ext cx="348343" cy="348343"/>
            </a:xfrm>
            <a:prstGeom prst="ellipse">
              <a:avLst/>
            </a:prstGeom>
            <a:solidFill>
              <a:srgbClr val="00AEC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Medium"/>
                <a:ea typeface="Montserrat Medium"/>
                <a:cs typeface="Montserrat Medium"/>
                <a:sym typeface="Montserrat Medium"/>
              </a:endParaRPr>
            </a:p>
          </p:txBody>
        </p:sp>
        <p:sp>
          <p:nvSpPr>
            <p:cNvPr id="842" name="Google Shape;842;p90"/>
            <p:cNvSpPr/>
            <p:nvPr/>
          </p:nvSpPr>
          <p:spPr>
            <a:xfrm>
              <a:off x="1555751" y="3298826"/>
              <a:ext cx="206374" cy="188912"/>
            </a:xfrm>
            <a:custGeom>
              <a:rect b="b" l="l" r="r" t="t"/>
              <a:pathLst>
                <a:path extrusionOk="0" h="89" w="98">
                  <a:moveTo>
                    <a:pt x="83" y="7"/>
                  </a:moveTo>
                  <a:cubicBezTo>
                    <a:pt x="77" y="10"/>
                    <a:pt x="46" y="45"/>
                    <a:pt x="29" y="62"/>
                  </a:cubicBezTo>
                  <a:cubicBezTo>
                    <a:pt x="16" y="49"/>
                    <a:pt x="16" y="49"/>
                    <a:pt x="16" y="49"/>
                  </a:cubicBezTo>
                  <a:cubicBezTo>
                    <a:pt x="14" y="47"/>
                    <a:pt x="11" y="41"/>
                    <a:pt x="8" y="45"/>
                  </a:cubicBezTo>
                  <a:cubicBezTo>
                    <a:pt x="3" y="52"/>
                    <a:pt x="3" y="52"/>
                    <a:pt x="3" y="52"/>
                  </a:cubicBezTo>
                  <a:cubicBezTo>
                    <a:pt x="0" y="56"/>
                    <a:pt x="3" y="62"/>
                    <a:pt x="6" y="64"/>
                  </a:cubicBezTo>
                  <a:cubicBezTo>
                    <a:pt x="27" y="88"/>
                    <a:pt x="27" y="88"/>
                    <a:pt x="27" y="88"/>
                  </a:cubicBezTo>
                  <a:cubicBezTo>
                    <a:pt x="29" y="89"/>
                    <a:pt x="34" y="88"/>
                    <a:pt x="37" y="84"/>
                  </a:cubicBezTo>
                  <a:cubicBezTo>
                    <a:pt x="39" y="81"/>
                    <a:pt x="39" y="81"/>
                    <a:pt x="39" y="81"/>
                  </a:cubicBezTo>
                  <a:cubicBezTo>
                    <a:pt x="39" y="81"/>
                    <a:pt x="39" y="81"/>
                    <a:pt x="39" y="81"/>
                  </a:cubicBezTo>
                  <a:cubicBezTo>
                    <a:pt x="88" y="12"/>
                    <a:pt x="88" y="12"/>
                    <a:pt x="88" y="12"/>
                  </a:cubicBezTo>
                  <a:cubicBezTo>
                    <a:pt x="91" y="8"/>
                    <a:pt x="98" y="0"/>
                    <a:pt x="83" y="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grpSp>
      <p:grpSp>
        <p:nvGrpSpPr>
          <p:cNvPr id="843" name="Google Shape;843;p90"/>
          <p:cNvGrpSpPr/>
          <p:nvPr/>
        </p:nvGrpSpPr>
        <p:grpSpPr>
          <a:xfrm>
            <a:off x="6557741" y="3450606"/>
            <a:ext cx="613997" cy="613997"/>
            <a:chOff x="1480457" y="3222171"/>
            <a:chExt cx="348343" cy="348343"/>
          </a:xfrm>
        </p:grpSpPr>
        <p:sp>
          <p:nvSpPr>
            <p:cNvPr id="844" name="Google Shape;844;p90"/>
            <p:cNvSpPr/>
            <p:nvPr/>
          </p:nvSpPr>
          <p:spPr>
            <a:xfrm>
              <a:off x="1480457" y="3222171"/>
              <a:ext cx="348343" cy="348343"/>
            </a:xfrm>
            <a:prstGeom prst="ellipse">
              <a:avLst/>
            </a:prstGeom>
            <a:solidFill>
              <a:srgbClr val="E0682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Medium"/>
                <a:ea typeface="Montserrat Medium"/>
                <a:cs typeface="Montserrat Medium"/>
                <a:sym typeface="Montserrat Medium"/>
              </a:endParaRPr>
            </a:p>
          </p:txBody>
        </p:sp>
        <p:sp>
          <p:nvSpPr>
            <p:cNvPr id="845" name="Google Shape;845;p90"/>
            <p:cNvSpPr/>
            <p:nvPr/>
          </p:nvSpPr>
          <p:spPr>
            <a:xfrm>
              <a:off x="1555751" y="3298826"/>
              <a:ext cx="206374" cy="188912"/>
            </a:xfrm>
            <a:custGeom>
              <a:rect b="b" l="l" r="r" t="t"/>
              <a:pathLst>
                <a:path extrusionOk="0" h="89" w="98">
                  <a:moveTo>
                    <a:pt x="83" y="7"/>
                  </a:moveTo>
                  <a:cubicBezTo>
                    <a:pt x="77" y="10"/>
                    <a:pt x="46" y="45"/>
                    <a:pt x="29" y="62"/>
                  </a:cubicBezTo>
                  <a:cubicBezTo>
                    <a:pt x="16" y="49"/>
                    <a:pt x="16" y="49"/>
                    <a:pt x="16" y="49"/>
                  </a:cubicBezTo>
                  <a:cubicBezTo>
                    <a:pt x="14" y="47"/>
                    <a:pt x="11" y="41"/>
                    <a:pt x="8" y="45"/>
                  </a:cubicBezTo>
                  <a:cubicBezTo>
                    <a:pt x="3" y="52"/>
                    <a:pt x="3" y="52"/>
                    <a:pt x="3" y="52"/>
                  </a:cubicBezTo>
                  <a:cubicBezTo>
                    <a:pt x="0" y="56"/>
                    <a:pt x="3" y="62"/>
                    <a:pt x="6" y="64"/>
                  </a:cubicBezTo>
                  <a:cubicBezTo>
                    <a:pt x="27" y="88"/>
                    <a:pt x="27" y="88"/>
                    <a:pt x="27" y="88"/>
                  </a:cubicBezTo>
                  <a:cubicBezTo>
                    <a:pt x="29" y="89"/>
                    <a:pt x="34" y="88"/>
                    <a:pt x="37" y="84"/>
                  </a:cubicBezTo>
                  <a:cubicBezTo>
                    <a:pt x="39" y="81"/>
                    <a:pt x="39" y="81"/>
                    <a:pt x="39" y="81"/>
                  </a:cubicBezTo>
                  <a:cubicBezTo>
                    <a:pt x="39" y="81"/>
                    <a:pt x="39" y="81"/>
                    <a:pt x="39" y="81"/>
                  </a:cubicBezTo>
                  <a:cubicBezTo>
                    <a:pt x="88" y="12"/>
                    <a:pt x="88" y="12"/>
                    <a:pt x="88" y="12"/>
                  </a:cubicBezTo>
                  <a:cubicBezTo>
                    <a:pt x="91" y="8"/>
                    <a:pt x="98" y="0"/>
                    <a:pt x="83" y="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grpSp>
      <p:grpSp>
        <p:nvGrpSpPr>
          <p:cNvPr id="846" name="Google Shape;846;p90"/>
          <p:cNvGrpSpPr/>
          <p:nvPr/>
        </p:nvGrpSpPr>
        <p:grpSpPr>
          <a:xfrm>
            <a:off x="6557779" y="4697175"/>
            <a:ext cx="613921" cy="613921"/>
            <a:chOff x="1480478" y="3132921"/>
            <a:chExt cx="348300" cy="348300"/>
          </a:xfrm>
        </p:grpSpPr>
        <p:sp>
          <p:nvSpPr>
            <p:cNvPr id="847" name="Google Shape;847;p90"/>
            <p:cNvSpPr/>
            <p:nvPr/>
          </p:nvSpPr>
          <p:spPr>
            <a:xfrm>
              <a:off x="1480478" y="3132921"/>
              <a:ext cx="348300" cy="348300"/>
            </a:xfrm>
            <a:prstGeom prst="ellipse">
              <a:avLst/>
            </a:prstGeom>
            <a:solidFill>
              <a:srgbClr val="BBBBB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Medium"/>
                <a:ea typeface="Montserrat Medium"/>
                <a:cs typeface="Montserrat Medium"/>
                <a:sym typeface="Montserrat Medium"/>
              </a:endParaRPr>
            </a:p>
          </p:txBody>
        </p:sp>
        <p:sp>
          <p:nvSpPr>
            <p:cNvPr id="848" name="Google Shape;848;p90"/>
            <p:cNvSpPr/>
            <p:nvPr/>
          </p:nvSpPr>
          <p:spPr>
            <a:xfrm>
              <a:off x="1555772" y="3209576"/>
              <a:ext cx="206374" cy="188912"/>
            </a:xfrm>
            <a:custGeom>
              <a:rect b="b" l="l" r="r" t="t"/>
              <a:pathLst>
                <a:path extrusionOk="0" h="89" w="98">
                  <a:moveTo>
                    <a:pt x="83" y="7"/>
                  </a:moveTo>
                  <a:cubicBezTo>
                    <a:pt x="77" y="10"/>
                    <a:pt x="46" y="45"/>
                    <a:pt x="29" y="62"/>
                  </a:cubicBezTo>
                  <a:cubicBezTo>
                    <a:pt x="16" y="49"/>
                    <a:pt x="16" y="49"/>
                    <a:pt x="16" y="49"/>
                  </a:cubicBezTo>
                  <a:cubicBezTo>
                    <a:pt x="14" y="47"/>
                    <a:pt x="11" y="41"/>
                    <a:pt x="8" y="45"/>
                  </a:cubicBezTo>
                  <a:cubicBezTo>
                    <a:pt x="3" y="52"/>
                    <a:pt x="3" y="52"/>
                    <a:pt x="3" y="52"/>
                  </a:cubicBezTo>
                  <a:cubicBezTo>
                    <a:pt x="0" y="56"/>
                    <a:pt x="3" y="62"/>
                    <a:pt x="6" y="64"/>
                  </a:cubicBezTo>
                  <a:cubicBezTo>
                    <a:pt x="27" y="88"/>
                    <a:pt x="27" y="88"/>
                    <a:pt x="27" y="88"/>
                  </a:cubicBezTo>
                  <a:cubicBezTo>
                    <a:pt x="29" y="89"/>
                    <a:pt x="34" y="88"/>
                    <a:pt x="37" y="84"/>
                  </a:cubicBezTo>
                  <a:cubicBezTo>
                    <a:pt x="39" y="81"/>
                    <a:pt x="39" y="81"/>
                    <a:pt x="39" y="81"/>
                  </a:cubicBezTo>
                  <a:cubicBezTo>
                    <a:pt x="39" y="81"/>
                    <a:pt x="39" y="81"/>
                    <a:pt x="39" y="81"/>
                  </a:cubicBezTo>
                  <a:cubicBezTo>
                    <a:pt x="88" y="12"/>
                    <a:pt x="88" y="12"/>
                    <a:pt x="88" y="12"/>
                  </a:cubicBezTo>
                  <a:cubicBezTo>
                    <a:pt x="91" y="8"/>
                    <a:pt x="98" y="0"/>
                    <a:pt x="83" y="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grpSp>
      <p:sp>
        <p:nvSpPr>
          <p:cNvPr id="849" name="Google Shape;849;p90"/>
          <p:cNvSpPr/>
          <p:nvPr/>
        </p:nvSpPr>
        <p:spPr>
          <a:xfrm>
            <a:off x="7304452" y="2040319"/>
            <a:ext cx="4165305"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Montserrat"/>
                <a:ea typeface="Montserrat"/>
                <a:cs typeface="Montserrat"/>
                <a:sym typeface="Montserrat"/>
              </a:rPr>
              <a:t>Chapter Activities </a:t>
            </a:r>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Montserrat"/>
                <a:ea typeface="Montserrat"/>
                <a:cs typeface="Montserrat"/>
                <a:sym typeface="Montserrat"/>
              </a:rPr>
              <a:t>Skillbuilding, Projects, Employer Engagement, etc. </a:t>
            </a:r>
            <a:endParaRPr b="1" i="0" sz="1800" u="none" cap="none" strike="noStrike">
              <a:solidFill>
                <a:schemeClr val="dk1"/>
              </a:solidFill>
              <a:latin typeface="Montserrat Medium"/>
              <a:ea typeface="Montserrat Medium"/>
              <a:cs typeface="Montserrat Medium"/>
              <a:sym typeface="Montserrat Medium"/>
            </a:endParaRPr>
          </a:p>
        </p:txBody>
      </p:sp>
      <p:sp>
        <p:nvSpPr>
          <p:cNvPr id="850" name="Google Shape;850;p90"/>
          <p:cNvSpPr/>
          <p:nvPr/>
        </p:nvSpPr>
        <p:spPr>
          <a:xfrm>
            <a:off x="7304453" y="3407343"/>
            <a:ext cx="4020981"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Montserrat"/>
                <a:ea typeface="Montserrat"/>
                <a:cs typeface="Montserrat"/>
                <a:sym typeface="Montserrat"/>
              </a:rPr>
              <a:t>Future: Program of Study </a:t>
            </a:r>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Montserrat"/>
                <a:ea typeface="Montserrat"/>
                <a:cs typeface="Montserrat"/>
                <a:sym typeface="Montserrat"/>
              </a:rPr>
              <a:t>Expansion of Skills and Careers for Inclusion </a:t>
            </a:r>
            <a:endParaRPr b="1" i="0" sz="1800" u="none" cap="none" strike="noStrike">
              <a:solidFill>
                <a:schemeClr val="dk1"/>
              </a:solidFill>
              <a:latin typeface="Montserrat Medium"/>
              <a:ea typeface="Montserrat Medium"/>
              <a:cs typeface="Montserrat Medium"/>
              <a:sym typeface="Montserrat Medium"/>
            </a:endParaRPr>
          </a:p>
        </p:txBody>
      </p:sp>
      <p:sp>
        <p:nvSpPr>
          <p:cNvPr id="851" name="Google Shape;851;p90"/>
          <p:cNvSpPr/>
          <p:nvPr/>
        </p:nvSpPr>
        <p:spPr>
          <a:xfrm>
            <a:off x="7304452" y="4822155"/>
            <a:ext cx="4020981" cy="64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Montserrat"/>
                <a:ea typeface="Montserrat"/>
                <a:cs typeface="Montserrat"/>
                <a:sym typeface="Montserrat"/>
              </a:rPr>
              <a:t>Membership Eligibility </a:t>
            </a:r>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Montserrat"/>
                <a:ea typeface="Montserrat"/>
                <a:cs typeface="Montserrat"/>
                <a:sym typeface="Montserrat"/>
              </a:rPr>
              <a:t>Varies by organization and state</a:t>
            </a:r>
            <a:endParaRPr b="1" i="0" sz="1800" u="none" cap="none" strike="noStrike">
              <a:solidFill>
                <a:schemeClr val="dk1"/>
              </a:solidFill>
              <a:latin typeface="Montserrat Medium"/>
              <a:ea typeface="Montserrat Medium"/>
              <a:cs typeface="Montserrat Medium"/>
              <a:sym typeface="Montserrat Medium"/>
            </a:endParaRPr>
          </a:p>
        </p:txBody>
      </p:sp>
      <p:pic>
        <p:nvPicPr>
          <p:cNvPr id="852" name="Google Shape;852;p90"/>
          <p:cNvPicPr preferRelativeResize="0"/>
          <p:nvPr/>
        </p:nvPicPr>
        <p:blipFill rotWithShape="1">
          <a:blip r:embed="rId3">
            <a:alphaModFix/>
          </a:blip>
          <a:srcRect b="0" l="0" r="0" t="0"/>
          <a:stretch/>
        </p:blipFill>
        <p:spPr>
          <a:xfrm>
            <a:off x="9854898" y="6114322"/>
            <a:ext cx="2058755" cy="57295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4"/>
                                        </p:tgtEl>
                                        <p:attrNameLst>
                                          <p:attrName>style.visibility</p:attrName>
                                        </p:attrNameLst>
                                      </p:cBhvr>
                                      <p:to>
                                        <p:strVal val="visible"/>
                                      </p:to>
                                    </p:set>
                                    <p:animEffect filter="fade" transition="in">
                                      <p:cBhvr>
                                        <p:cTn dur="1000"/>
                                        <p:tgtEl>
                                          <p:spTgt spid="834"/>
                                        </p:tgtEl>
                                      </p:cBhvr>
                                    </p:animEffect>
                                  </p:childTnLst>
                                </p:cTn>
                              </p:par>
                              <p:par>
                                <p:cTn fill="hold" nodeType="withEffect" presetClass="entr" presetID="10" presetSubtype="0">
                                  <p:stCondLst>
                                    <p:cond delay="0"/>
                                  </p:stCondLst>
                                  <p:childTnLst>
                                    <p:set>
                                      <p:cBhvr>
                                        <p:cTn dur="1" fill="hold">
                                          <p:stCondLst>
                                            <p:cond delay="0"/>
                                          </p:stCondLst>
                                        </p:cTn>
                                        <p:tgtEl>
                                          <p:spTgt spid="835"/>
                                        </p:tgtEl>
                                        <p:attrNameLst>
                                          <p:attrName>style.visibility</p:attrName>
                                        </p:attrNameLst>
                                      </p:cBhvr>
                                      <p:to>
                                        <p:strVal val="visible"/>
                                      </p:to>
                                    </p:set>
                                    <p:animEffect filter="fade" transition="in">
                                      <p:cBhvr>
                                        <p:cTn dur="1000"/>
                                        <p:tgtEl>
                                          <p:spTgt spid="835"/>
                                        </p:tgtEl>
                                      </p:cBhvr>
                                    </p:animEffect>
                                  </p:childTnLst>
                                </p:cTn>
                              </p:par>
                              <p:par>
                                <p:cTn fill="hold" nodeType="withEffect" presetClass="entr" presetID="10" presetSubtype="0">
                                  <p:stCondLst>
                                    <p:cond delay="0"/>
                                  </p:stCondLst>
                                  <p:childTnLst>
                                    <p:set>
                                      <p:cBhvr>
                                        <p:cTn dur="1" fill="hold">
                                          <p:stCondLst>
                                            <p:cond delay="0"/>
                                          </p:stCondLst>
                                        </p:cTn>
                                        <p:tgtEl>
                                          <p:spTgt spid="836"/>
                                        </p:tgtEl>
                                        <p:attrNameLst>
                                          <p:attrName>style.visibility</p:attrName>
                                        </p:attrNameLst>
                                      </p:cBhvr>
                                      <p:to>
                                        <p:strVal val="visible"/>
                                      </p:to>
                                    </p:set>
                                    <p:animEffect filter="fade" transition="in">
                                      <p:cBhvr>
                                        <p:cTn dur="1000"/>
                                        <p:tgtEl>
                                          <p:spTgt spid="8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9"/>
                                        </p:tgtEl>
                                        <p:attrNameLst>
                                          <p:attrName>style.visibility</p:attrName>
                                        </p:attrNameLst>
                                      </p:cBhvr>
                                      <p:to>
                                        <p:strVal val="visible"/>
                                      </p:to>
                                    </p:set>
                                    <p:animEffect filter="fade" transition="in">
                                      <p:cBhvr>
                                        <p:cTn dur="1000"/>
                                        <p:tgtEl>
                                          <p:spTgt spid="849"/>
                                        </p:tgtEl>
                                      </p:cBhvr>
                                    </p:animEffect>
                                  </p:childTnLst>
                                </p:cTn>
                              </p:par>
                              <p:par>
                                <p:cTn fill="hold" nodeType="withEffect" presetClass="entr" presetID="10" presetSubtype="0">
                                  <p:stCondLst>
                                    <p:cond delay="0"/>
                                  </p:stCondLst>
                                  <p:childTnLst>
                                    <p:set>
                                      <p:cBhvr>
                                        <p:cTn dur="1" fill="hold">
                                          <p:stCondLst>
                                            <p:cond delay="0"/>
                                          </p:stCondLst>
                                        </p:cTn>
                                        <p:tgtEl>
                                          <p:spTgt spid="850"/>
                                        </p:tgtEl>
                                        <p:attrNameLst>
                                          <p:attrName>style.visibility</p:attrName>
                                        </p:attrNameLst>
                                      </p:cBhvr>
                                      <p:to>
                                        <p:strVal val="visible"/>
                                      </p:to>
                                    </p:set>
                                    <p:animEffect filter="fade" transition="in">
                                      <p:cBhvr>
                                        <p:cTn dur="1000"/>
                                        <p:tgtEl>
                                          <p:spTgt spid="850"/>
                                        </p:tgtEl>
                                      </p:cBhvr>
                                    </p:animEffect>
                                  </p:childTnLst>
                                </p:cTn>
                              </p:par>
                              <p:par>
                                <p:cTn fill="hold" nodeType="withEffect" presetClass="entr" presetID="10" presetSubtype="0">
                                  <p:stCondLst>
                                    <p:cond delay="0"/>
                                  </p:stCondLst>
                                  <p:childTnLst>
                                    <p:set>
                                      <p:cBhvr>
                                        <p:cTn dur="1" fill="hold">
                                          <p:stCondLst>
                                            <p:cond delay="0"/>
                                          </p:stCondLst>
                                        </p:cTn>
                                        <p:tgtEl>
                                          <p:spTgt spid="851"/>
                                        </p:tgtEl>
                                        <p:attrNameLst>
                                          <p:attrName>style.visibility</p:attrName>
                                        </p:attrNameLst>
                                      </p:cBhvr>
                                      <p:to>
                                        <p:strVal val="visible"/>
                                      </p:to>
                                    </p:set>
                                    <p:animEffect filter="fade" transition="in">
                                      <p:cBhvr>
                                        <p:cTn dur="1000"/>
                                        <p:tgtEl>
                                          <p:spTgt spid="8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589A"/>
        </a:solidFill>
      </p:bgPr>
    </p:bg>
    <p:spTree>
      <p:nvGrpSpPr>
        <p:cNvPr id="856" name="Shape 856"/>
        <p:cNvGrpSpPr/>
        <p:nvPr/>
      </p:nvGrpSpPr>
      <p:grpSpPr>
        <a:xfrm>
          <a:off x="0" y="0"/>
          <a:ext cx="0" cy="0"/>
          <a:chOff x="0" y="0"/>
          <a:chExt cx="0" cy="0"/>
        </a:xfrm>
      </p:grpSpPr>
      <p:sp>
        <p:nvSpPr>
          <p:cNvPr id="857" name="Google Shape;857;p44"/>
          <p:cNvSpPr txBox="1"/>
          <p:nvPr>
            <p:ph idx="1" type="body"/>
          </p:nvPr>
        </p:nvSpPr>
        <p:spPr>
          <a:xfrm>
            <a:off x="4585252" y="3249637"/>
            <a:ext cx="6817500" cy="2239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000"/>
              <a:buNone/>
            </a:pPr>
            <a:r>
              <a:t/>
            </a:r>
            <a:endParaRPr b="1">
              <a:latin typeface="Montserrat"/>
              <a:ea typeface="Montserrat"/>
              <a:cs typeface="Montserrat"/>
              <a:sym typeface="Montserrat"/>
            </a:endParaRPr>
          </a:p>
          <a:p>
            <a:pPr indent="0" lvl="0" marL="0" rtl="0" algn="l">
              <a:lnSpc>
                <a:spcPct val="90000"/>
              </a:lnSpc>
              <a:spcBef>
                <a:spcPts val="0"/>
              </a:spcBef>
              <a:spcAft>
                <a:spcPts val="0"/>
              </a:spcAft>
              <a:buSzPts val="2000"/>
              <a:buNone/>
            </a:pPr>
            <a:r>
              <a:t/>
            </a:r>
            <a:endParaRPr/>
          </a:p>
        </p:txBody>
      </p:sp>
      <p:sp>
        <p:nvSpPr>
          <p:cNvPr id="858" name="Google Shape;858;p44"/>
          <p:cNvSpPr txBox="1"/>
          <p:nvPr>
            <p:ph type="title"/>
          </p:nvPr>
        </p:nvSpPr>
        <p:spPr>
          <a:xfrm>
            <a:off x="4585252" y="1930090"/>
            <a:ext cx="6817500" cy="1866000"/>
          </a:xfrm>
          <a:prstGeom prst="rect">
            <a:avLst/>
          </a:prstGeom>
          <a:noFill/>
          <a:ln>
            <a:noFill/>
          </a:ln>
        </p:spPr>
        <p:txBody>
          <a:bodyPr anchorCtr="0" anchor="b" bIns="0" lIns="0" spcFirstLastPara="1" rIns="0" wrap="square" tIns="91425">
            <a:normAutofit/>
          </a:bodyPr>
          <a:lstStyle/>
          <a:p>
            <a:pPr indent="0" lvl="0" marL="0" rtl="0" algn="l">
              <a:lnSpc>
                <a:spcPct val="90000"/>
              </a:lnSpc>
              <a:spcBef>
                <a:spcPts val="0"/>
              </a:spcBef>
              <a:spcAft>
                <a:spcPts val="0"/>
              </a:spcAft>
              <a:buClr>
                <a:schemeClr val="lt1"/>
              </a:buClr>
              <a:buSzPts val="4000"/>
              <a:buFont typeface="Montserrat"/>
              <a:buNone/>
            </a:pPr>
            <a:r>
              <a:rPr lang="en-US"/>
              <a:t>Explainer and Implementation Resources </a:t>
            </a:r>
            <a:endParaRPr/>
          </a:p>
        </p:txBody>
      </p:sp>
      <p:sp>
        <p:nvSpPr>
          <p:cNvPr id="859" name="Google Shape;859;p44"/>
          <p:cNvSpPr/>
          <p:nvPr/>
        </p:nvSpPr>
        <p:spPr>
          <a:xfrm>
            <a:off x="0" y="5943600"/>
            <a:ext cx="12192000" cy="914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860" name="Google Shape;860;p44"/>
          <p:cNvPicPr preferRelativeResize="0"/>
          <p:nvPr/>
        </p:nvPicPr>
        <p:blipFill rotWithShape="1">
          <a:blip r:embed="rId3">
            <a:alphaModFix/>
          </a:blip>
          <a:srcRect b="0" l="0" r="0" t="0"/>
          <a:stretch/>
        </p:blipFill>
        <p:spPr>
          <a:xfrm>
            <a:off x="9854898" y="6114322"/>
            <a:ext cx="2058755" cy="572955"/>
          </a:xfrm>
          <a:prstGeom prst="rect">
            <a:avLst/>
          </a:prstGeom>
          <a:noFill/>
          <a:ln>
            <a:noFill/>
          </a:ln>
        </p:spPr>
      </p:pic>
      <p:sp>
        <p:nvSpPr>
          <p:cNvPr id="861" name="Google Shape;861;p44"/>
          <p:cNvSpPr txBox="1"/>
          <p:nvPr/>
        </p:nvSpPr>
        <p:spPr>
          <a:xfrm>
            <a:off x="9546577" y="4913604"/>
            <a:ext cx="25611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2000" u="none" cap="none" strike="noStrike">
                <a:solidFill>
                  <a:schemeClr val="lt1"/>
                </a:solidFill>
                <a:latin typeface="Montserrat"/>
                <a:ea typeface="Montserrat"/>
                <a:cs typeface="Montserrat"/>
                <a:sym typeface="Montserrat"/>
              </a:rPr>
              <a:t>Framework Resources</a:t>
            </a:r>
            <a:endParaRPr b="1" i="0" sz="2000" u="none" cap="none" strike="noStrike">
              <a:solidFill>
                <a:schemeClr val="lt1"/>
              </a:solidFill>
              <a:latin typeface="Montserrat"/>
              <a:ea typeface="Montserrat"/>
              <a:cs typeface="Montserrat"/>
              <a:sym typeface="Montserrat"/>
            </a:endParaRPr>
          </a:p>
        </p:txBody>
      </p:sp>
      <p:pic>
        <p:nvPicPr>
          <p:cNvPr id="862" name="Google Shape;862;p44"/>
          <p:cNvPicPr preferRelativeResize="0"/>
          <p:nvPr/>
        </p:nvPicPr>
        <p:blipFill rotWithShape="1">
          <a:blip r:embed="rId4">
            <a:alphaModFix/>
          </a:blip>
          <a:srcRect b="0" l="0" r="0" t="0"/>
          <a:stretch/>
        </p:blipFill>
        <p:spPr>
          <a:xfrm>
            <a:off x="9793055" y="2973653"/>
            <a:ext cx="2068143" cy="206814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6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sp>
        <p:nvSpPr>
          <p:cNvPr id="868" name="Google Shape;868;p45"/>
          <p:cNvSpPr/>
          <p:nvPr/>
        </p:nvSpPr>
        <p:spPr>
          <a:xfrm>
            <a:off x="0" y="5943600"/>
            <a:ext cx="12192000" cy="914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69" name="Google Shape;869;p45"/>
          <p:cNvSpPr txBox="1"/>
          <p:nvPr>
            <p:ph type="title"/>
          </p:nvPr>
        </p:nvSpPr>
        <p:spPr>
          <a:xfrm>
            <a:off x="1498426" y="468254"/>
            <a:ext cx="9195148" cy="761998"/>
          </a:xfrm>
          <a:prstGeom prst="rect">
            <a:avLst/>
          </a:prstGeom>
          <a:noFill/>
          <a:ln>
            <a:noFill/>
          </a:ln>
        </p:spPr>
        <p:txBody>
          <a:bodyPr anchorCtr="0" anchor="ctr" bIns="0" lIns="0" spcFirstLastPara="1" rIns="0" wrap="square" tIns="91425">
            <a:normAutofit/>
          </a:bodyPr>
          <a:lstStyle/>
          <a:p>
            <a:pPr indent="0" lvl="0" marL="0" rtl="0" algn="ctr">
              <a:lnSpc>
                <a:spcPct val="90000"/>
              </a:lnSpc>
              <a:spcBef>
                <a:spcPts val="0"/>
              </a:spcBef>
              <a:spcAft>
                <a:spcPts val="0"/>
              </a:spcAft>
              <a:buClr>
                <a:schemeClr val="lt1"/>
              </a:buClr>
              <a:buSzPts val="2800"/>
              <a:buFont typeface="Montserrat"/>
              <a:buNone/>
            </a:pPr>
            <a:r>
              <a:rPr b="1" lang="en-US"/>
              <a:t>Resource Areas </a:t>
            </a:r>
            <a:endParaRPr b="1"/>
          </a:p>
        </p:txBody>
      </p:sp>
      <p:sp>
        <p:nvSpPr>
          <p:cNvPr id="870" name="Google Shape;870;p45"/>
          <p:cNvSpPr/>
          <p:nvPr/>
        </p:nvSpPr>
        <p:spPr>
          <a:xfrm>
            <a:off x="5977217" y="3244334"/>
            <a:ext cx="23756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Montserrat Medium"/>
                <a:ea typeface="Montserrat Medium"/>
                <a:cs typeface="Montserrat Medium"/>
                <a:sym typeface="Montserrat Medium"/>
              </a:rPr>
              <a:t> </a:t>
            </a:r>
            <a:endParaRPr b="0" i="0" sz="1400" u="none" cap="none" strike="noStrike">
              <a:solidFill>
                <a:srgbClr val="000000"/>
              </a:solidFill>
              <a:latin typeface="Arial"/>
              <a:ea typeface="Arial"/>
              <a:cs typeface="Arial"/>
              <a:sym typeface="Arial"/>
            </a:endParaRPr>
          </a:p>
        </p:txBody>
      </p:sp>
      <p:sp>
        <p:nvSpPr>
          <p:cNvPr id="871" name="Google Shape;871;p45"/>
          <p:cNvSpPr/>
          <p:nvPr/>
        </p:nvSpPr>
        <p:spPr>
          <a:xfrm>
            <a:off x="5977217" y="3244334"/>
            <a:ext cx="23756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Montserrat Medium"/>
                <a:ea typeface="Montserrat Medium"/>
                <a:cs typeface="Montserrat Medium"/>
                <a:sym typeface="Montserrat Medium"/>
              </a:rPr>
              <a:t> </a:t>
            </a:r>
            <a:endParaRPr b="0" i="0" sz="1400" u="none" cap="none" strike="noStrike">
              <a:solidFill>
                <a:srgbClr val="000000"/>
              </a:solidFill>
              <a:latin typeface="Arial"/>
              <a:ea typeface="Arial"/>
              <a:cs typeface="Arial"/>
              <a:sym typeface="Arial"/>
            </a:endParaRPr>
          </a:p>
        </p:txBody>
      </p:sp>
      <p:sp>
        <p:nvSpPr>
          <p:cNvPr id="872" name="Google Shape;872;p45"/>
          <p:cNvSpPr/>
          <p:nvPr/>
        </p:nvSpPr>
        <p:spPr>
          <a:xfrm>
            <a:off x="254794" y="1462597"/>
            <a:ext cx="5563340" cy="4625266"/>
          </a:xfrm>
          <a:prstGeom prst="rect">
            <a:avLst/>
          </a:prstGeom>
          <a:noFill/>
          <a:ln cap="flat" cmpd="sng" w="2857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Medium"/>
              <a:ea typeface="Montserrat Medium"/>
              <a:cs typeface="Montserrat Medium"/>
              <a:sym typeface="Montserrat Medium"/>
            </a:endParaRPr>
          </a:p>
        </p:txBody>
      </p:sp>
      <p:grpSp>
        <p:nvGrpSpPr>
          <p:cNvPr id="873" name="Google Shape;873;p45"/>
          <p:cNvGrpSpPr/>
          <p:nvPr/>
        </p:nvGrpSpPr>
        <p:grpSpPr>
          <a:xfrm>
            <a:off x="517644" y="2057944"/>
            <a:ext cx="613997" cy="613997"/>
            <a:chOff x="1480457" y="3222171"/>
            <a:chExt cx="348343" cy="348343"/>
          </a:xfrm>
        </p:grpSpPr>
        <p:sp>
          <p:nvSpPr>
            <p:cNvPr id="874" name="Google Shape;874;p45"/>
            <p:cNvSpPr/>
            <p:nvPr/>
          </p:nvSpPr>
          <p:spPr>
            <a:xfrm>
              <a:off x="1480457" y="3222171"/>
              <a:ext cx="348343" cy="348343"/>
            </a:xfrm>
            <a:prstGeom prst="ellipse">
              <a:avLst/>
            </a:prstGeom>
            <a:solidFill>
              <a:srgbClr val="CF589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Medium"/>
                <a:ea typeface="Montserrat Medium"/>
                <a:cs typeface="Montserrat Medium"/>
                <a:sym typeface="Montserrat Medium"/>
              </a:endParaRPr>
            </a:p>
          </p:txBody>
        </p:sp>
        <p:sp>
          <p:nvSpPr>
            <p:cNvPr id="875" name="Google Shape;875;p45"/>
            <p:cNvSpPr/>
            <p:nvPr/>
          </p:nvSpPr>
          <p:spPr>
            <a:xfrm>
              <a:off x="1555751" y="3298826"/>
              <a:ext cx="206374" cy="188912"/>
            </a:xfrm>
            <a:custGeom>
              <a:rect b="b" l="l" r="r" t="t"/>
              <a:pathLst>
                <a:path extrusionOk="0" h="89" w="98">
                  <a:moveTo>
                    <a:pt x="83" y="7"/>
                  </a:moveTo>
                  <a:cubicBezTo>
                    <a:pt x="77" y="10"/>
                    <a:pt x="46" y="45"/>
                    <a:pt x="29" y="62"/>
                  </a:cubicBezTo>
                  <a:cubicBezTo>
                    <a:pt x="16" y="49"/>
                    <a:pt x="16" y="49"/>
                    <a:pt x="16" y="49"/>
                  </a:cubicBezTo>
                  <a:cubicBezTo>
                    <a:pt x="14" y="47"/>
                    <a:pt x="11" y="41"/>
                    <a:pt x="8" y="45"/>
                  </a:cubicBezTo>
                  <a:cubicBezTo>
                    <a:pt x="3" y="52"/>
                    <a:pt x="3" y="52"/>
                    <a:pt x="3" y="52"/>
                  </a:cubicBezTo>
                  <a:cubicBezTo>
                    <a:pt x="0" y="56"/>
                    <a:pt x="3" y="62"/>
                    <a:pt x="6" y="64"/>
                  </a:cubicBezTo>
                  <a:cubicBezTo>
                    <a:pt x="27" y="88"/>
                    <a:pt x="27" y="88"/>
                    <a:pt x="27" y="88"/>
                  </a:cubicBezTo>
                  <a:cubicBezTo>
                    <a:pt x="29" y="89"/>
                    <a:pt x="34" y="88"/>
                    <a:pt x="37" y="84"/>
                  </a:cubicBezTo>
                  <a:cubicBezTo>
                    <a:pt x="39" y="81"/>
                    <a:pt x="39" y="81"/>
                    <a:pt x="39" y="81"/>
                  </a:cubicBezTo>
                  <a:cubicBezTo>
                    <a:pt x="39" y="81"/>
                    <a:pt x="39" y="81"/>
                    <a:pt x="39" y="81"/>
                  </a:cubicBezTo>
                  <a:cubicBezTo>
                    <a:pt x="88" y="12"/>
                    <a:pt x="88" y="12"/>
                    <a:pt x="88" y="12"/>
                  </a:cubicBezTo>
                  <a:cubicBezTo>
                    <a:pt x="91" y="8"/>
                    <a:pt x="98" y="0"/>
                    <a:pt x="83" y="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grpSp>
      <p:grpSp>
        <p:nvGrpSpPr>
          <p:cNvPr id="876" name="Google Shape;876;p45"/>
          <p:cNvGrpSpPr/>
          <p:nvPr/>
        </p:nvGrpSpPr>
        <p:grpSpPr>
          <a:xfrm>
            <a:off x="517642" y="3468231"/>
            <a:ext cx="613997" cy="613997"/>
            <a:chOff x="1480457" y="3222171"/>
            <a:chExt cx="348343" cy="348343"/>
          </a:xfrm>
        </p:grpSpPr>
        <p:sp>
          <p:nvSpPr>
            <p:cNvPr id="877" name="Google Shape;877;p45"/>
            <p:cNvSpPr/>
            <p:nvPr/>
          </p:nvSpPr>
          <p:spPr>
            <a:xfrm>
              <a:off x="1480457" y="3222171"/>
              <a:ext cx="348343" cy="348343"/>
            </a:xfrm>
            <a:prstGeom prst="ellipse">
              <a:avLst/>
            </a:prstGeom>
            <a:solidFill>
              <a:srgbClr val="7BB80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Medium"/>
                <a:ea typeface="Montserrat Medium"/>
                <a:cs typeface="Montserrat Medium"/>
                <a:sym typeface="Montserrat Medium"/>
              </a:endParaRPr>
            </a:p>
          </p:txBody>
        </p:sp>
        <p:sp>
          <p:nvSpPr>
            <p:cNvPr id="878" name="Google Shape;878;p45"/>
            <p:cNvSpPr/>
            <p:nvPr/>
          </p:nvSpPr>
          <p:spPr>
            <a:xfrm>
              <a:off x="1555751" y="3298826"/>
              <a:ext cx="206374" cy="188912"/>
            </a:xfrm>
            <a:custGeom>
              <a:rect b="b" l="l" r="r" t="t"/>
              <a:pathLst>
                <a:path extrusionOk="0" h="89" w="98">
                  <a:moveTo>
                    <a:pt x="83" y="7"/>
                  </a:moveTo>
                  <a:cubicBezTo>
                    <a:pt x="77" y="10"/>
                    <a:pt x="46" y="45"/>
                    <a:pt x="29" y="62"/>
                  </a:cubicBezTo>
                  <a:cubicBezTo>
                    <a:pt x="16" y="49"/>
                    <a:pt x="16" y="49"/>
                    <a:pt x="16" y="49"/>
                  </a:cubicBezTo>
                  <a:cubicBezTo>
                    <a:pt x="14" y="47"/>
                    <a:pt x="11" y="41"/>
                    <a:pt x="8" y="45"/>
                  </a:cubicBezTo>
                  <a:cubicBezTo>
                    <a:pt x="3" y="52"/>
                    <a:pt x="3" y="52"/>
                    <a:pt x="3" y="52"/>
                  </a:cubicBezTo>
                  <a:cubicBezTo>
                    <a:pt x="0" y="56"/>
                    <a:pt x="3" y="62"/>
                    <a:pt x="6" y="64"/>
                  </a:cubicBezTo>
                  <a:cubicBezTo>
                    <a:pt x="27" y="88"/>
                    <a:pt x="27" y="88"/>
                    <a:pt x="27" y="88"/>
                  </a:cubicBezTo>
                  <a:cubicBezTo>
                    <a:pt x="29" y="89"/>
                    <a:pt x="34" y="88"/>
                    <a:pt x="37" y="84"/>
                  </a:cubicBezTo>
                  <a:cubicBezTo>
                    <a:pt x="39" y="81"/>
                    <a:pt x="39" y="81"/>
                    <a:pt x="39" y="81"/>
                  </a:cubicBezTo>
                  <a:cubicBezTo>
                    <a:pt x="39" y="81"/>
                    <a:pt x="39" y="81"/>
                    <a:pt x="39" y="81"/>
                  </a:cubicBezTo>
                  <a:cubicBezTo>
                    <a:pt x="88" y="12"/>
                    <a:pt x="88" y="12"/>
                    <a:pt x="88" y="12"/>
                  </a:cubicBezTo>
                  <a:cubicBezTo>
                    <a:pt x="91" y="8"/>
                    <a:pt x="98" y="0"/>
                    <a:pt x="83" y="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grpSp>
      <p:grpSp>
        <p:nvGrpSpPr>
          <p:cNvPr id="879" name="Google Shape;879;p45"/>
          <p:cNvGrpSpPr/>
          <p:nvPr/>
        </p:nvGrpSpPr>
        <p:grpSpPr>
          <a:xfrm>
            <a:off x="517643" y="4872114"/>
            <a:ext cx="613997" cy="613997"/>
            <a:chOff x="1480457" y="3222171"/>
            <a:chExt cx="348343" cy="348343"/>
          </a:xfrm>
        </p:grpSpPr>
        <p:sp>
          <p:nvSpPr>
            <p:cNvPr id="880" name="Google Shape;880;p45"/>
            <p:cNvSpPr/>
            <p:nvPr/>
          </p:nvSpPr>
          <p:spPr>
            <a:xfrm>
              <a:off x="1480457" y="3222171"/>
              <a:ext cx="348343" cy="348343"/>
            </a:xfrm>
            <a:prstGeom prst="ellipse">
              <a:avLst/>
            </a:prstGeom>
            <a:solidFill>
              <a:srgbClr val="EBA52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Medium"/>
                <a:ea typeface="Montserrat Medium"/>
                <a:cs typeface="Montserrat Medium"/>
                <a:sym typeface="Montserrat Medium"/>
              </a:endParaRPr>
            </a:p>
          </p:txBody>
        </p:sp>
        <p:sp>
          <p:nvSpPr>
            <p:cNvPr id="881" name="Google Shape;881;p45"/>
            <p:cNvSpPr/>
            <p:nvPr/>
          </p:nvSpPr>
          <p:spPr>
            <a:xfrm>
              <a:off x="1555751" y="3298826"/>
              <a:ext cx="206374" cy="188912"/>
            </a:xfrm>
            <a:custGeom>
              <a:rect b="b" l="l" r="r" t="t"/>
              <a:pathLst>
                <a:path extrusionOk="0" h="89" w="98">
                  <a:moveTo>
                    <a:pt x="83" y="7"/>
                  </a:moveTo>
                  <a:cubicBezTo>
                    <a:pt x="77" y="10"/>
                    <a:pt x="46" y="45"/>
                    <a:pt x="29" y="62"/>
                  </a:cubicBezTo>
                  <a:cubicBezTo>
                    <a:pt x="16" y="49"/>
                    <a:pt x="16" y="49"/>
                    <a:pt x="16" y="49"/>
                  </a:cubicBezTo>
                  <a:cubicBezTo>
                    <a:pt x="14" y="47"/>
                    <a:pt x="11" y="41"/>
                    <a:pt x="8" y="45"/>
                  </a:cubicBezTo>
                  <a:cubicBezTo>
                    <a:pt x="3" y="52"/>
                    <a:pt x="3" y="52"/>
                    <a:pt x="3" y="52"/>
                  </a:cubicBezTo>
                  <a:cubicBezTo>
                    <a:pt x="0" y="56"/>
                    <a:pt x="3" y="62"/>
                    <a:pt x="6" y="64"/>
                  </a:cubicBezTo>
                  <a:cubicBezTo>
                    <a:pt x="27" y="88"/>
                    <a:pt x="27" y="88"/>
                    <a:pt x="27" y="88"/>
                  </a:cubicBezTo>
                  <a:cubicBezTo>
                    <a:pt x="29" y="89"/>
                    <a:pt x="34" y="88"/>
                    <a:pt x="37" y="84"/>
                  </a:cubicBezTo>
                  <a:cubicBezTo>
                    <a:pt x="39" y="81"/>
                    <a:pt x="39" y="81"/>
                    <a:pt x="39" y="81"/>
                  </a:cubicBezTo>
                  <a:cubicBezTo>
                    <a:pt x="39" y="81"/>
                    <a:pt x="39" y="81"/>
                    <a:pt x="39" y="81"/>
                  </a:cubicBezTo>
                  <a:cubicBezTo>
                    <a:pt x="88" y="12"/>
                    <a:pt x="88" y="12"/>
                    <a:pt x="88" y="12"/>
                  </a:cubicBezTo>
                  <a:cubicBezTo>
                    <a:pt x="91" y="8"/>
                    <a:pt x="98" y="0"/>
                    <a:pt x="83" y="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grpSp>
      <p:sp>
        <p:nvSpPr>
          <p:cNvPr id="882" name="Google Shape;882;p45"/>
          <p:cNvSpPr/>
          <p:nvPr/>
        </p:nvSpPr>
        <p:spPr>
          <a:xfrm>
            <a:off x="1264353" y="2057944"/>
            <a:ext cx="4020981"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Montserrat Medium"/>
                <a:ea typeface="Montserrat Medium"/>
                <a:cs typeface="Montserrat Medium"/>
                <a:sym typeface="Montserrat Medium"/>
              </a:rPr>
              <a:t>Framework Guidebook: </a:t>
            </a:r>
            <a:r>
              <a:rPr b="0" i="0" lang="en-US" sz="1800" u="none" cap="none" strike="noStrike">
                <a:solidFill>
                  <a:srgbClr val="000000"/>
                </a:solidFill>
                <a:latin typeface="Montserrat"/>
                <a:ea typeface="Montserrat"/>
                <a:cs typeface="Montserrat"/>
                <a:sym typeface="Montserrat"/>
              </a:rPr>
              <a:t>Description of all Clusters and Sub-Clusters </a:t>
            </a:r>
            <a:endParaRPr b="0" i="0" sz="1800" u="none" cap="none" strike="noStrike">
              <a:solidFill>
                <a:schemeClr val="dk1"/>
              </a:solidFill>
              <a:latin typeface="Montserrat Medium"/>
              <a:ea typeface="Montserrat Medium"/>
              <a:cs typeface="Montserrat Medium"/>
              <a:sym typeface="Montserrat Medium"/>
            </a:endParaRPr>
          </a:p>
        </p:txBody>
      </p:sp>
      <p:sp>
        <p:nvSpPr>
          <p:cNvPr id="883" name="Google Shape;883;p45"/>
          <p:cNvSpPr/>
          <p:nvPr/>
        </p:nvSpPr>
        <p:spPr>
          <a:xfrm>
            <a:off x="7304415" y="4662128"/>
            <a:ext cx="4020981"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Montserrat"/>
                <a:ea typeface="Montserrat"/>
                <a:cs typeface="Montserrat"/>
                <a:sym typeface="Montserrat"/>
              </a:rPr>
              <a:t>Explainers: </a:t>
            </a:r>
            <a:r>
              <a:rPr b="0" i="0" lang="en-US" sz="1800" u="none" cap="none" strike="noStrike">
                <a:solidFill>
                  <a:srgbClr val="000000"/>
                </a:solidFill>
                <a:latin typeface="Montserrat"/>
                <a:ea typeface="Montserrat"/>
                <a:cs typeface="Montserrat"/>
                <a:sym typeface="Montserrat"/>
              </a:rPr>
              <a:t>Framework History, Interdisciplinary Elements, Technical Report, Methodology </a:t>
            </a:r>
            <a:endParaRPr b="1" i="0" sz="1800" u="none" cap="none" strike="noStrike">
              <a:solidFill>
                <a:schemeClr val="dk1"/>
              </a:solidFill>
              <a:latin typeface="Montserrat Medium"/>
              <a:ea typeface="Montserrat Medium"/>
              <a:cs typeface="Montserrat Medium"/>
              <a:sym typeface="Montserrat Medium"/>
            </a:endParaRPr>
          </a:p>
        </p:txBody>
      </p:sp>
      <p:sp>
        <p:nvSpPr>
          <p:cNvPr id="884" name="Google Shape;884;p45"/>
          <p:cNvSpPr/>
          <p:nvPr/>
        </p:nvSpPr>
        <p:spPr>
          <a:xfrm>
            <a:off x="1264353" y="4839780"/>
            <a:ext cx="4020981"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Montserrat"/>
                <a:ea typeface="Montserrat"/>
                <a:cs typeface="Montserrat"/>
                <a:sym typeface="Montserrat"/>
              </a:rPr>
              <a:t>Connectors: </a:t>
            </a:r>
            <a:r>
              <a:rPr b="0" i="0" lang="en-US" sz="1800" u="none" cap="none" strike="noStrike">
                <a:solidFill>
                  <a:srgbClr val="000000"/>
                </a:solidFill>
                <a:latin typeface="Montserrat"/>
                <a:ea typeface="Montserrat"/>
                <a:cs typeface="Montserrat"/>
                <a:sym typeface="Montserrat"/>
              </a:rPr>
              <a:t>Framework and STEM, Family &amp; Consumer Sciences, Green Workforce </a:t>
            </a:r>
            <a:endParaRPr b="1" i="0" sz="1800" u="none" cap="none" strike="noStrike">
              <a:solidFill>
                <a:schemeClr val="dk1"/>
              </a:solidFill>
              <a:latin typeface="Montserrat Medium"/>
              <a:ea typeface="Montserrat Medium"/>
              <a:cs typeface="Montserrat Medium"/>
              <a:sym typeface="Montserrat Medium"/>
            </a:endParaRPr>
          </a:p>
        </p:txBody>
      </p:sp>
      <p:sp>
        <p:nvSpPr>
          <p:cNvPr id="885" name="Google Shape;885;p45"/>
          <p:cNvSpPr/>
          <p:nvPr/>
        </p:nvSpPr>
        <p:spPr>
          <a:xfrm>
            <a:off x="12113167" y="3244334"/>
            <a:ext cx="23756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Montserrat Medium"/>
                <a:ea typeface="Montserrat Medium"/>
                <a:cs typeface="Montserrat Medium"/>
                <a:sym typeface="Montserrat Medium"/>
              </a:rPr>
              <a:t> </a:t>
            </a:r>
            <a:endParaRPr b="0" i="0" sz="1400" u="none" cap="none" strike="noStrike">
              <a:solidFill>
                <a:srgbClr val="000000"/>
              </a:solidFill>
              <a:latin typeface="Arial"/>
              <a:ea typeface="Arial"/>
              <a:cs typeface="Arial"/>
              <a:sym typeface="Arial"/>
            </a:endParaRPr>
          </a:p>
        </p:txBody>
      </p:sp>
      <p:sp>
        <p:nvSpPr>
          <p:cNvPr id="886" name="Google Shape;886;p45"/>
          <p:cNvSpPr/>
          <p:nvPr/>
        </p:nvSpPr>
        <p:spPr>
          <a:xfrm>
            <a:off x="12113167" y="3244334"/>
            <a:ext cx="23756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Montserrat Medium"/>
                <a:ea typeface="Montserrat Medium"/>
                <a:cs typeface="Montserrat Medium"/>
                <a:sym typeface="Montserrat Medium"/>
              </a:rPr>
              <a:t> </a:t>
            </a:r>
            <a:endParaRPr b="0" i="0" sz="1400" u="none" cap="none" strike="noStrike">
              <a:solidFill>
                <a:srgbClr val="000000"/>
              </a:solidFill>
              <a:latin typeface="Arial"/>
              <a:ea typeface="Arial"/>
              <a:cs typeface="Arial"/>
              <a:sym typeface="Arial"/>
            </a:endParaRPr>
          </a:p>
        </p:txBody>
      </p:sp>
      <p:sp>
        <p:nvSpPr>
          <p:cNvPr id="887" name="Google Shape;887;p45"/>
          <p:cNvSpPr/>
          <p:nvPr/>
        </p:nvSpPr>
        <p:spPr>
          <a:xfrm>
            <a:off x="6294893" y="1444972"/>
            <a:ext cx="5563340" cy="4625266"/>
          </a:xfrm>
          <a:prstGeom prst="rect">
            <a:avLst/>
          </a:prstGeom>
          <a:noFill/>
          <a:ln cap="flat" cmpd="sng" w="2857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Medium"/>
              <a:ea typeface="Montserrat Medium"/>
              <a:cs typeface="Montserrat Medium"/>
              <a:sym typeface="Montserrat Medium"/>
            </a:endParaRPr>
          </a:p>
        </p:txBody>
      </p:sp>
      <p:grpSp>
        <p:nvGrpSpPr>
          <p:cNvPr id="888" name="Google Shape;888;p45"/>
          <p:cNvGrpSpPr/>
          <p:nvPr/>
        </p:nvGrpSpPr>
        <p:grpSpPr>
          <a:xfrm>
            <a:off x="6557743" y="2040319"/>
            <a:ext cx="613997" cy="613997"/>
            <a:chOff x="1480457" y="3222171"/>
            <a:chExt cx="348343" cy="348343"/>
          </a:xfrm>
        </p:grpSpPr>
        <p:sp>
          <p:nvSpPr>
            <p:cNvPr id="889" name="Google Shape;889;p45"/>
            <p:cNvSpPr/>
            <p:nvPr/>
          </p:nvSpPr>
          <p:spPr>
            <a:xfrm>
              <a:off x="1480457" y="3222171"/>
              <a:ext cx="348343" cy="348343"/>
            </a:xfrm>
            <a:prstGeom prst="ellipse">
              <a:avLst/>
            </a:prstGeom>
            <a:solidFill>
              <a:srgbClr val="00AEC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Medium"/>
                <a:ea typeface="Montserrat Medium"/>
                <a:cs typeface="Montserrat Medium"/>
                <a:sym typeface="Montserrat Medium"/>
              </a:endParaRPr>
            </a:p>
          </p:txBody>
        </p:sp>
        <p:sp>
          <p:nvSpPr>
            <p:cNvPr id="890" name="Google Shape;890;p45"/>
            <p:cNvSpPr/>
            <p:nvPr/>
          </p:nvSpPr>
          <p:spPr>
            <a:xfrm>
              <a:off x="1555751" y="3298826"/>
              <a:ext cx="206374" cy="188912"/>
            </a:xfrm>
            <a:custGeom>
              <a:rect b="b" l="l" r="r" t="t"/>
              <a:pathLst>
                <a:path extrusionOk="0" h="89" w="98">
                  <a:moveTo>
                    <a:pt x="83" y="7"/>
                  </a:moveTo>
                  <a:cubicBezTo>
                    <a:pt x="77" y="10"/>
                    <a:pt x="46" y="45"/>
                    <a:pt x="29" y="62"/>
                  </a:cubicBezTo>
                  <a:cubicBezTo>
                    <a:pt x="16" y="49"/>
                    <a:pt x="16" y="49"/>
                    <a:pt x="16" y="49"/>
                  </a:cubicBezTo>
                  <a:cubicBezTo>
                    <a:pt x="14" y="47"/>
                    <a:pt x="11" y="41"/>
                    <a:pt x="8" y="45"/>
                  </a:cubicBezTo>
                  <a:cubicBezTo>
                    <a:pt x="3" y="52"/>
                    <a:pt x="3" y="52"/>
                    <a:pt x="3" y="52"/>
                  </a:cubicBezTo>
                  <a:cubicBezTo>
                    <a:pt x="0" y="56"/>
                    <a:pt x="3" y="62"/>
                    <a:pt x="6" y="64"/>
                  </a:cubicBezTo>
                  <a:cubicBezTo>
                    <a:pt x="27" y="88"/>
                    <a:pt x="27" y="88"/>
                    <a:pt x="27" y="88"/>
                  </a:cubicBezTo>
                  <a:cubicBezTo>
                    <a:pt x="29" y="89"/>
                    <a:pt x="34" y="88"/>
                    <a:pt x="37" y="84"/>
                  </a:cubicBezTo>
                  <a:cubicBezTo>
                    <a:pt x="39" y="81"/>
                    <a:pt x="39" y="81"/>
                    <a:pt x="39" y="81"/>
                  </a:cubicBezTo>
                  <a:cubicBezTo>
                    <a:pt x="39" y="81"/>
                    <a:pt x="39" y="81"/>
                    <a:pt x="39" y="81"/>
                  </a:cubicBezTo>
                  <a:cubicBezTo>
                    <a:pt x="88" y="12"/>
                    <a:pt x="88" y="12"/>
                    <a:pt x="88" y="12"/>
                  </a:cubicBezTo>
                  <a:cubicBezTo>
                    <a:pt x="91" y="8"/>
                    <a:pt x="98" y="0"/>
                    <a:pt x="83" y="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grpSp>
      <p:grpSp>
        <p:nvGrpSpPr>
          <p:cNvPr id="891" name="Google Shape;891;p45"/>
          <p:cNvGrpSpPr/>
          <p:nvPr/>
        </p:nvGrpSpPr>
        <p:grpSpPr>
          <a:xfrm>
            <a:off x="6557741" y="3450606"/>
            <a:ext cx="613997" cy="613997"/>
            <a:chOff x="1480457" y="3222171"/>
            <a:chExt cx="348343" cy="348343"/>
          </a:xfrm>
        </p:grpSpPr>
        <p:sp>
          <p:nvSpPr>
            <p:cNvPr id="892" name="Google Shape;892;p45"/>
            <p:cNvSpPr/>
            <p:nvPr/>
          </p:nvSpPr>
          <p:spPr>
            <a:xfrm>
              <a:off x="1480457" y="3222171"/>
              <a:ext cx="348343" cy="348343"/>
            </a:xfrm>
            <a:prstGeom prst="ellipse">
              <a:avLst/>
            </a:prstGeom>
            <a:solidFill>
              <a:srgbClr val="E0682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Medium"/>
                <a:ea typeface="Montserrat Medium"/>
                <a:cs typeface="Montserrat Medium"/>
                <a:sym typeface="Montserrat Medium"/>
              </a:endParaRPr>
            </a:p>
          </p:txBody>
        </p:sp>
        <p:sp>
          <p:nvSpPr>
            <p:cNvPr id="893" name="Google Shape;893;p45"/>
            <p:cNvSpPr/>
            <p:nvPr/>
          </p:nvSpPr>
          <p:spPr>
            <a:xfrm>
              <a:off x="1555751" y="3298826"/>
              <a:ext cx="206374" cy="188912"/>
            </a:xfrm>
            <a:custGeom>
              <a:rect b="b" l="l" r="r" t="t"/>
              <a:pathLst>
                <a:path extrusionOk="0" h="89" w="98">
                  <a:moveTo>
                    <a:pt x="83" y="7"/>
                  </a:moveTo>
                  <a:cubicBezTo>
                    <a:pt x="77" y="10"/>
                    <a:pt x="46" y="45"/>
                    <a:pt x="29" y="62"/>
                  </a:cubicBezTo>
                  <a:cubicBezTo>
                    <a:pt x="16" y="49"/>
                    <a:pt x="16" y="49"/>
                    <a:pt x="16" y="49"/>
                  </a:cubicBezTo>
                  <a:cubicBezTo>
                    <a:pt x="14" y="47"/>
                    <a:pt x="11" y="41"/>
                    <a:pt x="8" y="45"/>
                  </a:cubicBezTo>
                  <a:cubicBezTo>
                    <a:pt x="3" y="52"/>
                    <a:pt x="3" y="52"/>
                    <a:pt x="3" y="52"/>
                  </a:cubicBezTo>
                  <a:cubicBezTo>
                    <a:pt x="0" y="56"/>
                    <a:pt x="3" y="62"/>
                    <a:pt x="6" y="64"/>
                  </a:cubicBezTo>
                  <a:cubicBezTo>
                    <a:pt x="27" y="88"/>
                    <a:pt x="27" y="88"/>
                    <a:pt x="27" y="88"/>
                  </a:cubicBezTo>
                  <a:cubicBezTo>
                    <a:pt x="29" y="89"/>
                    <a:pt x="34" y="88"/>
                    <a:pt x="37" y="84"/>
                  </a:cubicBezTo>
                  <a:cubicBezTo>
                    <a:pt x="39" y="81"/>
                    <a:pt x="39" y="81"/>
                    <a:pt x="39" y="81"/>
                  </a:cubicBezTo>
                  <a:cubicBezTo>
                    <a:pt x="39" y="81"/>
                    <a:pt x="39" y="81"/>
                    <a:pt x="39" y="81"/>
                  </a:cubicBezTo>
                  <a:cubicBezTo>
                    <a:pt x="88" y="12"/>
                    <a:pt x="88" y="12"/>
                    <a:pt x="88" y="12"/>
                  </a:cubicBezTo>
                  <a:cubicBezTo>
                    <a:pt x="91" y="8"/>
                    <a:pt x="98" y="0"/>
                    <a:pt x="83" y="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grpSp>
      <p:grpSp>
        <p:nvGrpSpPr>
          <p:cNvPr id="894" name="Google Shape;894;p45"/>
          <p:cNvGrpSpPr/>
          <p:nvPr/>
        </p:nvGrpSpPr>
        <p:grpSpPr>
          <a:xfrm>
            <a:off x="6557779" y="4697175"/>
            <a:ext cx="613921" cy="613921"/>
            <a:chOff x="1480478" y="3132921"/>
            <a:chExt cx="348300" cy="348300"/>
          </a:xfrm>
        </p:grpSpPr>
        <p:sp>
          <p:nvSpPr>
            <p:cNvPr id="895" name="Google Shape;895;p45"/>
            <p:cNvSpPr/>
            <p:nvPr/>
          </p:nvSpPr>
          <p:spPr>
            <a:xfrm>
              <a:off x="1480478" y="3132921"/>
              <a:ext cx="348300" cy="348300"/>
            </a:xfrm>
            <a:prstGeom prst="ellipse">
              <a:avLst/>
            </a:prstGeom>
            <a:solidFill>
              <a:srgbClr val="BBBBB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Medium"/>
                <a:ea typeface="Montserrat Medium"/>
                <a:cs typeface="Montserrat Medium"/>
                <a:sym typeface="Montserrat Medium"/>
              </a:endParaRPr>
            </a:p>
          </p:txBody>
        </p:sp>
        <p:sp>
          <p:nvSpPr>
            <p:cNvPr id="896" name="Google Shape;896;p45"/>
            <p:cNvSpPr/>
            <p:nvPr/>
          </p:nvSpPr>
          <p:spPr>
            <a:xfrm>
              <a:off x="1555772" y="3209576"/>
              <a:ext cx="206374" cy="188912"/>
            </a:xfrm>
            <a:custGeom>
              <a:rect b="b" l="l" r="r" t="t"/>
              <a:pathLst>
                <a:path extrusionOk="0" h="89" w="98">
                  <a:moveTo>
                    <a:pt x="83" y="7"/>
                  </a:moveTo>
                  <a:cubicBezTo>
                    <a:pt x="77" y="10"/>
                    <a:pt x="46" y="45"/>
                    <a:pt x="29" y="62"/>
                  </a:cubicBezTo>
                  <a:cubicBezTo>
                    <a:pt x="16" y="49"/>
                    <a:pt x="16" y="49"/>
                    <a:pt x="16" y="49"/>
                  </a:cubicBezTo>
                  <a:cubicBezTo>
                    <a:pt x="14" y="47"/>
                    <a:pt x="11" y="41"/>
                    <a:pt x="8" y="45"/>
                  </a:cubicBezTo>
                  <a:cubicBezTo>
                    <a:pt x="3" y="52"/>
                    <a:pt x="3" y="52"/>
                    <a:pt x="3" y="52"/>
                  </a:cubicBezTo>
                  <a:cubicBezTo>
                    <a:pt x="0" y="56"/>
                    <a:pt x="3" y="62"/>
                    <a:pt x="6" y="64"/>
                  </a:cubicBezTo>
                  <a:cubicBezTo>
                    <a:pt x="27" y="88"/>
                    <a:pt x="27" y="88"/>
                    <a:pt x="27" y="88"/>
                  </a:cubicBezTo>
                  <a:cubicBezTo>
                    <a:pt x="29" y="89"/>
                    <a:pt x="34" y="88"/>
                    <a:pt x="37" y="84"/>
                  </a:cubicBezTo>
                  <a:cubicBezTo>
                    <a:pt x="39" y="81"/>
                    <a:pt x="39" y="81"/>
                    <a:pt x="39" y="81"/>
                  </a:cubicBezTo>
                  <a:cubicBezTo>
                    <a:pt x="39" y="81"/>
                    <a:pt x="39" y="81"/>
                    <a:pt x="39" y="81"/>
                  </a:cubicBezTo>
                  <a:cubicBezTo>
                    <a:pt x="88" y="12"/>
                    <a:pt x="88" y="12"/>
                    <a:pt x="88" y="12"/>
                  </a:cubicBezTo>
                  <a:cubicBezTo>
                    <a:pt x="91" y="8"/>
                    <a:pt x="98" y="0"/>
                    <a:pt x="83" y="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grpSp>
      <p:sp>
        <p:nvSpPr>
          <p:cNvPr id="897" name="Google Shape;897;p45"/>
          <p:cNvSpPr/>
          <p:nvPr/>
        </p:nvSpPr>
        <p:spPr>
          <a:xfrm>
            <a:off x="7304452" y="2040319"/>
            <a:ext cx="4165305"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Montserrat"/>
                <a:ea typeface="Montserrat"/>
                <a:cs typeface="Montserrat"/>
                <a:sym typeface="Montserrat"/>
              </a:rPr>
              <a:t>Crosswalk: </a:t>
            </a:r>
            <a:r>
              <a:rPr b="0" i="0" lang="en-US" sz="1800" u="none" cap="none" strike="noStrike">
                <a:solidFill>
                  <a:srgbClr val="000000"/>
                </a:solidFill>
                <a:latin typeface="Montserrat"/>
                <a:ea typeface="Montserrat"/>
                <a:cs typeface="Montserrat"/>
                <a:sym typeface="Montserrat"/>
              </a:rPr>
              <a:t>Original Framework to Modernized Framework, Clusters to SOC, NAICS, CIP codes</a:t>
            </a:r>
            <a:endParaRPr b="1" i="0" sz="1800" u="none" cap="none" strike="noStrike">
              <a:solidFill>
                <a:schemeClr val="dk1"/>
              </a:solidFill>
              <a:latin typeface="Montserrat Medium"/>
              <a:ea typeface="Montserrat Medium"/>
              <a:cs typeface="Montserrat Medium"/>
              <a:sym typeface="Montserrat Medium"/>
            </a:endParaRPr>
          </a:p>
        </p:txBody>
      </p:sp>
      <p:sp>
        <p:nvSpPr>
          <p:cNvPr id="898" name="Google Shape;898;p45"/>
          <p:cNvSpPr/>
          <p:nvPr/>
        </p:nvSpPr>
        <p:spPr>
          <a:xfrm>
            <a:off x="7304453" y="3407343"/>
            <a:ext cx="4020981"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Montserrat"/>
                <a:ea typeface="Montserrat"/>
                <a:cs typeface="Montserrat"/>
                <a:sym typeface="Montserrat"/>
              </a:rPr>
              <a:t>Learner Tools: </a:t>
            </a:r>
            <a:r>
              <a:rPr b="0" i="0" lang="en-US" sz="1800" u="none" cap="none" strike="noStrike">
                <a:solidFill>
                  <a:srgbClr val="000000"/>
                </a:solidFill>
                <a:latin typeface="Montserrat"/>
                <a:ea typeface="Montserrat"/>
                <a:cs typeface="Montserrat"/>
                <a:sym typeface="Montserrat"/>
              </a:rPr>
              <a:t>Project Graphics, Industry Sector Profiles, Career Interest Survey </a:t>
            </a:r>
            <a:endParaRPr b="1" i="0" sz="1800" u="none" cap="none" strike="noStrike">
              <a:solidFill>
                <a:schemeClr val="dk1"/>
              </a:solidFill>
              <a:latin typeface="Montserrat Medium"/>
              <a:ea typeface="Montserrat Medium"/>
              <a:cs typeface="Montserrat Medium"/>
              <a:sym typeface="Montserrat Medium"/>
            </a:endParaRPr>
          </a:p>
        </p:txBody>
      </p:sp>
      <p:sp>
        <p:nvSpPr>
          <p:cNvPr id="899" name="Google Shape;899;p45"/>
          <p:cNvSpPr/>
          <p:nvPr/>
        </p:nvSpPr>
        <p:spPr>
          <a:xfrm>
            <a:off x="1206624" y="3503373"/>
            <a:ext cx="4020981"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000000"/>
                </a:solidFill>
                <a:latin typeface="Montserrat"/>
                <a:ea typeface="Montserrat"/>
                <a:cs typeface="Montserrat"/>
                <a:sym typeface="Montserrat"/>
              </a:rPr>
              <a:t>Implementation Support: </a:t>
            </a:r>
            <a:r>
              <a:rPr b="0" i="0" lang="en-US" sz="1800" u="none" cap="none" strike="noStrike">
                <a:solidFill>
                  <a:srgbClr val="000000"/>
                </a:solidFill>
                <a:latin typeface="Montserrat"/>
                <a:ea typeface="Montserrat"/>
                <a:cs typeface="Montserrat"/>
                <a:sym typeface="Montserrat"/>
              </a:rPr>
              <a:t>Initial Policy Pushes, Four Policy Briefs, CTSO Implementation</a:t>
            </a:r>
            <a:endParaRPr b="1" i="0" sz="1800" u="none" cap="none" strike="noStrike">
              <a:solidFill>
                <a:schemeClr val="dk1"/>
              </a:solidFill>
              <a:latin typeface="Montserrat Medium"/>
              <a:ea typeface="Montserrat Medium"/>
              <a:cs typeface="Montserrat Medium"/>
              <a:sym typeface="Montserrat Medium"/>
            </a:endParaRPr>
          </a:p>
        </p:txBody>
      </p:sp>
      <p:pic>
        <p:nvPicPr>
          <p:cNvPr id="900" name="Google Shape;900;p45"/>
          <p:cNvPicPr preferRelativeResize="0"/>
          <p:nvPr/>
        </p:nvPicPr>
        <p:blipFill rotWithShape="1">
          <a:blip r:embed="rId3">
            <a:alphaModFix/>
          </a:blip>
          <a:srcRect b="0" l="0" r="0" t="0"/>
          <a:stretch/>
        </p:blipFill>
        <p:spPr>
          <a:xfrm>
            <a:off x="9854898" y="6114322"/>
            <a:ext cx="2058755" cy="57295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882"/>
                                        </p:tgtEl>
                                        <p:attrNameLst>
                                          <p:attrName>style.visibility</p:attrName>
                                        </p:attrNameLst>
                                      </p:cBhvr>
                                      <p:to>
                                        <p:strVal val="visible"/>
                                      </p:to>
                                    </p:set>
                                    <p:anim calcmode="lin" valueType="num">
                                      <p:cBhvr additive="base">
                                        <p:cTn dur="500"/>
                                        <p:tgtEl>
                                          <p:spTgt spid="88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899"/>
                                        </p:tgtEl>
                                        <p:attrNameLst>
                                          <p:attrName>style.visibility</p:attrName>
                                        </p:attrNameLst>
                                      </p:cBhvr>
                                      <p:to>
                                        <p:strVal val="visible"/>
                                      </p:to>
                                    </p:set>
                                    <p:anim calcmode="lin" valueType="num">
                                      <p:cBhvr additive="base">
                                        <p:cTn dur="500"/>
                                        <p:tgtEl>
                                          <p:spTgt spid="89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884"/>
                                        </p:tgtEl>
                                        <p:attrNameLst>
                                          <p:attrName>style.visibility</p:attrName>
                                        </p:attrNameLst>
                                      </p:cBhvr>
                                      <p:to>
                                        <p:strVal val="visible"/>
                                      </p:to>
                                    </p:set>
                                    <p:anim calcmode="lin" valueType="num">
                                      <p:cBhvr additive="base">
                                        <p:cTn dur="500"/>
                                        <p:tgtEl>
                                          <p:spTgt spid="88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897"/>
                                        </p:tgtEl>
                                        <p:attrNameLst>
                                          <p:attrName>style.visibility</p:attrName>
                                        </p:attrNameLst>
                                      </p:cBhvr>
                                      <p:to>
                                        <p:strVal val="visible"/>
                                      </p:to>
                                    </p:set>
                                    <p:anim calcmode="lin" valueType="num">
                                      <p:cBhvr additive="base">
                                        <p:cTn dur="500"/>
                                        <p:tgtEl>
                                          <p:spTgt spid="89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898"/>
                                        </p:tgtEl>
                                        <p:attrNameLst>
                                          <p:attrName>style.visibility</p:attrName>
                                        </p:attrNameLst>
                                      </p:cBhvr>
                                      <p:to>
                                        <p:strVal val="visible"/>
                                      </p:to>
                                    </p:set>
                                    <p:anim calcmode="lin" valueType="num">
                                      <p:cBhvr additive="base">
                                        <p:cTn dur="500"/>
                                        <p:tgtEl>
                                          <p:spTgt spid="89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883"/>
                                        </p:tgtEl>
                                        <p:attrNameLst>
                                          <p:attrName>style.visibility</p:attrName>
                                        </p:attrNameLst>
                                      </p:cBhvr>
                                      <p:to>
                                        <p:strVal val="visible"/>
                                      </p:to>
                                    </p:set>
                                    <p:anim calcmode="lin" valueType="num">
                                      <p:cBhvr additive="base">
                                        <p:cTn dur="500"/>
                                        <p:tgtEl>
                                          <p:spTgt spid="88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sp>
        <p:nvSpPr>
          <p:cNvPr id="905" name="Google Shape;905;p91"/>
          <p:cNvSpPr txBox="1"/>
          <p:nvPr>
            <p:ph idx="1" type="body"/>
          </p:nvPr>
        </p:nvSpPr>
        <p:spPr>
          <a:xfrm>
            <a:off x="221488" y="1784730"/>
            <a:ext cx="5593500" cy="3959100"/>
          </a:xfrm>
          <a:prstGeom prst="rect">
            <a:avLst/>
          </a:prstGeom>
          <a:noFill/>
          <a:ln cap="flat" cmpd="sng" w="28575">
            <a:solidFill>
              <a:srgbClr val="8BC25A"/>
            </a:solidFill>
            <a:prstDash val="solid"/>
            <a:round/>
            <a:headEnd len="sm" w="sm" type="none"/>
            <a:tailEnd len="sm" w="sm" type="none"/>
          </a:ln>
        </p:spPr>
        <p:txBody>
          <a:bodyPr anchorCtr="0" anchor="t" bIns="45700" lIns="91425" spcFirstLastPara="1" rIns="91425" wrap="square" tIns="45700">
            <a:normAutofit/>
          </a:bodyPr>
          <a:lstStyle/>
          <a:p>
            <a:pPr indent="0" lvl="0" marL="457200" rtl="0" algn="l">
              <a:lnSpc>
                <a:spcPct val="120000"/>
              </a:lnSpc>
              <a:spcBef>
                <a:spcPts val="1000"/>
              </a:spcBef>
              <a:spcAft>
                <a:spcPts val="0"/>
              </a:spcAft>
              <a:buNone/>
            </a:pPr>
            <a:r>
              <a:t/>
            </a:r>
            <a:endParaRPr b="1" sz="200">
              <a:solidFill>
                <a:srgbClr val="2C2C2D"/>
              </a:solidFill>
            </a:endParaRPr>
          </a:p>
          <a:p>
            <a:pPr indent="-342900" lvl="0" marL="457200" rtl="0" algn="l">
              <a:lnSpc>
                <a:spcPct val="120000"/>
              </a:lnSpc>
              <a:spcBef>
                <a:spcPts val="1000"/>
              </a:spcBef>
              <a:spcAft>
                <a:spcPts val="0"/>
              </a:spcAft>
              <a:buClr>
                <a:srgbClr val="2C2C2D"/>
              </a:buClr>
              <a:buSzPts val="1800"/>
              <a:buChar char="•"/>
            </a:pPr>
            <a:r>
              <a:rPr b="1" lang="en-US">
                <a:solidFill>
                  <a:srgbClr val="2C2C2D"/>
                </a:solidFill>
                <a:latin typeface="Montserrat Medium"/>
                <a:ea typeface="Montserrat Medium"/>
                <a:cs typeface="Montserrat Medium"/>
                <a:sym typeface="Montserrat Medium"/>
              </a:rPr>
              <a:t>Four Policy Profiles: </a:t>
            </a:r>
            <a:r>
              <a:rPr lang="en-US">
                <a:solidFill>
                  <a:srgbClr val="2C2C2D"/>
                </a:solidFill>
                <a:latin typeface="Montserrat Medium"/>
                <a:ea typeface="Montserrat Medium"/>
                <a:cs typeface="Montserrat Medium"/>
                <a:sym typeface="Montserrat Medium"/>
              </a:rPr>
              <a:t>Flexible Pathways, Systems Alignment, Educator Credentialing, LMI </a:t>
            </a:r>
            <a:endParaRPr>
              <a:solidFill>
                <a:srgbClr val="2C2C2D"/>
              </a:solidFill>
            </a:endParaRPr>
          </a:p>
          <a:p>
            <a:pPr indent="-342900" lvl="0" marL="457200" rtl="0" algn="l">
              <a:lnSpc>
                <a:spcPct val="120000"/>
              </a:lnSpc>
              <a:spcBef>
                <a:spcPts val="1000"/>
              </a:spcBef>
              <a:spcAft>
                <a:spcPts val="0"/>
              </a:spcAft>
              <a:buClr>
                <a:srgbClr val="2C2C2D"/>
              </a:buClr>
              <a:buSzPts val="1800"/>
              <a:buChar char="•"/>
            </a:pPr>
            <a:r>
              <a:rPr lang="en-US">
                <a:solidFill>
                  <a:srgbClr val="2C2C2D"/>
                </a:solidFill>
                <a:latin typeface="Montserrat Medium"/>
                <a:ea typeface="Montserrat Medium"/>
                <a:cs typeface="Montserrat Medium"/>
                <a:sym typeface="Montserrat Medium"/>
              </a:rPr>
              <a:t>Priority areas for the ideal state </a:t>
            </a:r>
            <a:endParaRPr>
              <a:solidFill>
                <a:srgbClr val="2C2C2D"/>
              </a:solidFill>
            </a:endParaRPr>
          </a:p>
          <a:p>
            <a:pPr indent="-342900" lvl="0" marL="457200" rtl="0" algn="l">
              <a:lnSpc>
                <a:spcPct val="120000"/>
              </a:lnSpc>
              <a:spcBef>
                <a:spcPts val="1000"/>
              </a:spcBef>
              <a:spcAft>
                <a:spcPts val="0"/>
              </a:spcAft>
              <a:buClr>
                <a:srgbClr val="2C2C2D"/>
              </a:buClr>
              <a:buSzPts val="1800"/>
              <a:buChar char="•"/>
            </a:pPr>
            <a:r>
              <a:rPr lang="en-US">
                <a:solidFill>
                  <a:srgbClr val="2C2C2D"/>
                </a:solidFill>
                <a:latin typeface="Montserrat Medium"/>
                <a:ea typeface="Montserrat Medium"/>
                <a:cs typeface="Montserrat Medium"/>
                <a:sym typeface="Montserrat Medium"/>
              </a:rPr>
              <a:t>State examples </a:t>
            </a:r>
            <a:endParaRPr>
              <a:solidFill>
                <a:srgbClr val="2C2C2D"/>
              </a:solidFill>
            </a:endParaRPr>
          </a:p>
          <a:p>
            <a:pPr indent="-342900" lvl="0" marL="457200" rtl="0" algn="l">
              <a:lnSpc>
                <a:spcPct val="120000"/>
              </a:lnSpc>
              <a:spcBef>
                <a:spcPts val="1000"/>
              </a:spcBef>
              <a:spcAft>
                <a:spcPts val="0"/>
              </a:spcAft>
              <a:buClr>
                <a:srgbClr val="2C2C2D"/>
              </a:buClr>
              <a:buSzPts val="1800"/>
              <a:buChar char="•"/>
            </a:pPr>
            <a:r>
              <a:rPr lang="en-US">
                <a:solidFill>
                  <a:srgbClr val="2C2C2D"/>
                </a:solidFill>
                <a:latin typeface="Montserrat Medium"/>
                <a:ea typeface="Montserrat Medium"/>
                <a:cs typeface="Montserrat Medium"/>
                <a:sym typeface="Montserrat Medium"/>
              </a:rPr>
              <a:t>Reflection questions </a:t>
            </a:r>
            <a:endParaRPr>
              <a:solidFill>
                <a:srgbClr val="2C2C2D"/>
              </a:solidFill>
            </a:endParaRPr>
          </a:p>
          <a:p>
            <a:pPr indent="-342900" lvl="0" marL="457200" rtl="0" algn="l">
              <a:lnSpc>
                <a:spcPct val="120000"/>
              </a:lnSpc>
              <a:spcBef>
                <a:spcPts val="1000"/>
              </a:spcBef>
              <a:spcAft>
                <a:spcPts val="0"/>
              </a:spcAft>
              <a:buClr>
                <a:srgbClr val="2C2C2D"/>
              </a:buClr>
              <a:buSzPts val="1800"/>
              <a:buChar char="•"/>
            </a:pPr>
            <a:r>
              <a:rPr lang="en-US">
                <a:solidFill>
                  <a:srgbClr val="2C2C2D"/>
                </a:solidFill>
                <a:latin typeface="Montserrat Medium"/>
                <a:ea typeface="Montserrat Medium"/>
                <a:cs typeface="Montserrat Medium"/>
                <a:sym typeface="Montserrat Medium"/>
              </a:rPr>
              <a:t>Program of study examples </a:t>
            </a:r>
            <a:endParaRPr>
              <a:solidFill>
                <a:srgbClr val="2C2C2D"/>
              </a:solidFill>
            </a:endParaRPr>
          </a:p>
        </p:txBody>
      </p:sp>
      <p:sp>
        <p:nvSpPr>
          <p:cNvPr id="906" name="Google Shape;906;p91"/>
          <p:cNvSpPr txBox="1"/>
          <p:nvPr>
            <p:ph type="title"/>
          </p:nvPr>
        </p:nvSpPr>
        <p:spPr>
          <a:xfrm>
            <a:off x="1498426" y="468254"/>
            <a:ext cx="9195000" cy="762000"/>
          </a:xfrm>
          <a:prstGeom prst="rect">
            <a:avLst/>
          </a:prstGeom>
          <a:noFill/>
          <a:ln>
            <a:noFill/>
          </a:ln>
        </p:spPr>
        <p:txBody>
          <a:bodyPr anchorCtr="0" anchor="ctr" bIns="0" lIns="0" spcFirstLastPara="1" rIns="0" wrap="square" tIns="91425">
            <a:normAutofit/>
          </a:bodyPr>
          <a:lstStyle/>
          <a:p>
            <a:pPr indent="0" lvl="0" marL="0" rtl="0" algn="ctr">
              <a:lnSpc>
                <a:spcPct val="90000"/>
              </a:lnSpc>
              <a:spcBef>
                <a:spcPts val="0"/>
              </a:spcBef>
              <a:spcAft>
                <a:spcPts val="0"/>
              </a:spcAft>
              <a:buSzPts val="2800"/>
              <a:buNone/>
            </a:pPr>
            <a:r>
              <a:rPr b="1" lang="en-US"/>
              <a:t>Implementation Guidance Briefs </a:t>
            </a:r>
            <a:endParaRPr b="1"/>
          </a:p>
        </p:txBody>
      </p:sp>
      <p:pic>
        <p:nvPicPr>
          <p:cNvPr id="907" name="Google Shape;907;p91"/>
          <p:cNvPicPr preferRelativeResize="0"/>
          <p:nvPr/>
        </p:nvPicPr>
        <p:blipFill rotWithShape="1">
          <a:blip r:embed="rId3">
            <a:alphaModFix/>
          </a:blip>
          <a:srcRect b="16237" l="11407" r="15131" t="16797"/>
          <a:stretch/>
        </p:blipFill>
        <p:spPr>
          <a:xfrm>
            <a:off x="5814844" y="2129219"/>
            <a:ext cx="6377156" cy="32699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05">
                                            <p:txEl>
                                              <p:pRg end="0" st="0"/>
                                            </p:txEl>
                                          </p:spTgt>
                                        </p:tgtEl>
                                        <p:attrNameLst>
                                          <p:attrName>style.visibility</p:attrName>
                                        </p:attrNameLst>
                                      </p:cBhvr>
                                      <p:to>
                                        <p:strVal val="visible"/>
                                      </p:to>
                                    </p:set>
                                    <p:anim calcmode="lin" valueType="num">
                                      <p:cBhvr additive="base">
                                        <p:cTn dur="500"/>
                                        <p:tgtEl>
                                          <p:spTgt spid="905">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05">
                                            <p:txEl>
                                              <p:pRg end="1" st="1"/>
                                            </p:txEl>
                                          </p:spTgt>
                                        </p:tgtEl>
                                        <p:attrNameLst>
                                          <p:attrName>style.visibility</p:attrName>
                                        </p:attrNameLst>
                                      </p:cBhvr>
                                      <p:to>
                                        <p:strVal val="visible"/>
                                      </p:to>
                                    </p:set>
                                    <p:anim calcmode="lin" valueType="num">
                                      <p:cBhvr additive="base">
                                        <p:cTn dur="500"/>
                                        <p:tgtEl>
                                          <p:spTgt spid="905">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05">
                                            <p:txEl>
                                              <p:pRg end="2" st="2"/>
                                            </p:txEl>
                                          </p:spTgt>
                                        </p:tgtEl>
                                        <p:attrNameLst>
                                          <p:attrName>style.visibility</p:attrName>
                                        </p:attrNameLst>
                                      </p:cBhvr>
                                      <p:to>
                                        <p:strVal val="visible"/>
                                      </p:to>
                                    </p:set>
                                    <p:anim calcmode="lin" valueType="num">
                                      <p:cBhvr additive="base">
                                        <p:cTn dur="500"/>
                                        <p:tgtEl>
                                          <p:spTgt spid="905">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05">
                                            <p:txEl>
                                              <p:pRg end="3" st="3"/>
                                            </p:txEl>
                                          </p:spTgt>
                                        </p:tgtEl>
                                        <p:attrNameLst>
                                          <p:attrName>style.visibility</p:attrName>
                                        </p:attrNameLst>
                                      </p:cBhvr>
                                      <p:to>
                                        <p:strVal val="visible"/>
                                      </p:to>
                                    </p:set>
                                    <p:anim calcmode="lin" valueType="num">
                                      <p:cBhvr additive="base">
                                        <p:cTn dur="500"/>
                                        <p:tgtEl>
                                          <p:spTgt spid="905">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05">
                                            <p:txEl>
                                              <p:pRg end="4" st="4"/>
                                            </p:txEl>
                                          </p:spTgt>
                                        </p:tgtEl>
                                        <p:attrNameLst>
                                          <p:attrName>style.visibility</p:attrName>
                                        </p:attrNameLst>
                                      </p:cBhvr>
                                      <p:to>
                                        <p:strVal val="visible"/>
                                      </p:to>
                                    </p:set>
                                    <p:anim calcmode="lin" valueType="num">
                                      <p:cBhvr additive="base">
                                        <p:cTn dur="500"/>
                                        <p:tgtEl>
                                          <p:spTgt spid="905">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05">
                                            <p:txEl>
                                              <p:pRg end="5" st="5"/>
                                            </p:txEl>
                                          </p:spTgt>
                                        </p:tgtEl>
                                        <p:attrNameLst>
                                          <p:attrName>style.visibility</p:attrName>
                                        </p:attrNameLst>
                                      </p:cBhvr>
                                      <p:to>
                                        <p:strVal val="visible"/>
                                      </p:to>
                                    </p:set>
                                    <p:anim calcmode="lin" valueType="num">
                                      <p:cBhvr additive="base">
                                        <p:cTn dur="500"/>
                                        <p:tgtEl>
                                          <p:spTgt spid="905">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sp>
        <p:nvSpPr>
          <p:cNvPr id="912" name="Google Shape;912;p92"/>
          <p:cNvSpPr txBox="1"/>
          <p:nvPr>
            <p:ph idx="1" type="body"/>
          </p:nvPr>
        </p:nvSpPr>
        <p:spPr>
          <a:xfrm>
            <a:off x="260792" y="1784731"/>
            <a:ext cx="3754617" cy="3958951"/>
          </a:xfrm>
          <a:prstGeom prst="rect">
            <a:avLst/>
          </a:prstGeom>
          <a:noFill/>
          <a:ln cap="flat" cmpd="sng" w="19050">
            <a:solidFill>
              <a:srgbClr val="CF589A"/>
            </a:solidFill>
            <a:prstDash val="solid"/>
            <a:round/>
            <a:headEnd len="sm" w="sm" type="none"/>
            <a:tailEnd len="sm" w="sm" type="none"/>
          </a:ln>
        </p:spPr>
        <p:txBody>
          <a:bodyPr anchorCtr="0" anchor="t" bIns="45700" lIns="91425" spcFirstLastPara="1" rIns="91425" wrap="square" tIns="45700">
            <a:normAutofit/>
          </a:bodyPr>
          <a:lstStyle/>
          <a:p>
            <a:pPr indent="0" lvl="0" marL="457200" rtl="0" algn="l">
              <a:lnSpc>
                <a:spcPct val="120000"/>
              </a:lnSpc>
              <a:spcBef>
                <a:spcPts val="1000"/>
              </a:spcBef>
              <a:spcAft>
                <a:spcPts val="0"/>
              </a:spcAft>
              <a:buNone/>
            </a:pPr>
            <a:r>
              <a:t/>
            </a:r>
            <a:endParaRPr sz="600">
              <a:solidFill>
                <a:srgbClr val="2C2C2D"/>
              </a:solidFill>
            </a:endParaRPr>
          </a:p>
          <a:p>
            <a:pPr indent="-342900" lvl="0" marL="457200" rtl="0" algn="l">
              <a:lnSpc>
                <a:spcPct val="120000"/>
              </a:lnSpc>
              <a:spcBef>
                <a:spcPts val="1000"/>
              </a:spcBef>
              <a:spcAft>
                <a:spcPts val="0"/>
              </a:spcAft>
              <a:buClr>
                <a:srgbClr val="2C2C2D"/>
              </a:buClr>
              <a:buSzPts val="1800"/>
              <a:buChar char="•"/>
            </a:pPr>
            <a:r>
              <a:rPr lang="en-US">
                <a:solidFill>
                  <a:srgbClr val="2C2C2D"/>
                </a:solidFill>
                <a:latin typeface="Montserrat Medium"/>
                <a:ea typeface="Montserrat Medium"/>
                <a:cs typeface="Montserrat Medium"/>
                <a:sym typeface="Montserrat Medium"/>
              </a:rPr>
              <a:t>Career Interest Surveys</a:t>
            </a:r>
            <a:endParaRPr>
              <a:solidFill>
                <a:srgbClr val="2C2C2D"/>
              </a:solidFill>
            </a:endParaRPr>
          </a:p>
          <a:p>
            <a:pPr indent="-342900" lvl="0" marL="457200" rtl="0" algn="l">
              <a:lnSpc>
                <a:spcPct val="120000"/>
              </a:lnSpc>
              <a:spcBef>
                <a:spcPts val="1000"/>
              </a:spcBef>
              <a:spcAft>
                <a:spcPts val="0"/>
              </a:spcAft>
              <a:buClr>
                <a:srgbClr val="2C2C2D"/>
              </a:buClr>
              <a:buSzPts val="1800"/>
              <a:buChar char="•"/>
            </a:pPr>
            <a:r>
              <a:rPr lang="en-US">
                <a:solidFill>
                  <a:srgbClr val="2C2C2D"/>
                </a:solidFill>
                <a:latin typeface="Montserrat Medium"/>
                <a:ea typeface="Montserrat Medium"/>
                <a:cs typeface="Montserrat Medium"/>
                <a:sym typeface="Montserrat Medium"/>
              </a:rPr>
              <a:t>Industry Sector Profiles</a:t>
            </a:r>
            <a:endParaRPr>
              <a:solidFill>
                <a:srgbClr val="2C2C2D"/>
              </a:solidFill>
            </a:endParaRPr>
          </a:p>
          <a:p>
            <a:pPr indent="-342900" lvl="0" marL="457200" rtl="0" algn="l">
              <a:lnSpc>
                <a:spcPct val="120000"/>
              </a:lnSpc>
              <a:spcBef>
                <a:spcPts val="1000"/>
              </a:spcBef>
              <a:spcAft>
                <a:spcPts val="0"/>
              </a:spcAft>
              <a:buClr>
                <a:srgbClr val="2C2C2D"/>
              </a:buClr>
              <a:buSzPts val="1800"/>
              <a:buChar char="•"/>
            </a:pPr>
            <a:r>
              <a:rPr lang="en-US">
                <a:solidFill>
                  <a:srgbClr val="2C2C2D"/>
                </a:solidFill>
                <a:latin typeface="Montserrat Medium"/>
                <a:ea typeface="Montserrat Medium"/>
                <a:cs typeface="Montserrat Medium"/>
                <a:sym typeface="Montserrat Medium"/>
              </a:rPr>
              <a:t>Cluster Project One-Pagers </a:t>
            </a:r>
            <a:endParaRPr>
              <a:solidFill>
                <a:srgbClr val="2C2C2D"/>
              </a:solidFill>
            </a:endParaRPr>
          </a:p>
          <a:p>
            <a:pPr indent="-342900" lvl="0" marL="457200" rtl="0" algn="l">
              <a:lnSpc>
                <a:spcPct val="120000"/>
              </a:lnSpc>
              <a:spcBef>
                <a:spcPts val="1000"/>
              </a:spcBef>
              <a:spcAft>
                <a:spcPts val="0"/>
              </a:spcAft>
              <a:buClr>
                <a:srgbClr val="2C2C2D"/>
              </a:buClr>
              <a:buSzPts val="1800"/>
              <a:buChar char="•"/>
            </a:pPr>
            <a:r>
              <a:rPr lang="en-US">
                <a:solidFill>
                  <a:srgbClr val="2C2C2D"/>
                </a:solidFill>
                <a:latin typeface="Montserrat Medium"/>
                <a:ea typeface="Montserrat Medium"/>
                <a:cs typeface="Montserrat Medium"/>
                <a:sym typeface="Montserrat Medium"/>
              </a:rPr>
              <a:t>Guidebook </a:t>
            </a:r>
            <a:endParaRPr>
              <a:solidFill>
                <a:srgbClr val="2C2C2D"/>
              </a:solidFill>
              <a:latin typeface="Montserrat Medium"/>
              <a:ea typeface="Montserrat Medium"/>
              <a:cs typeface="Montserrat Medium"/>
              <a:sym typeface="Montserrat Medium"/>
            </a:endParaRPr>
          </a:p>
        </p:txBody>
      </p:sp>
      <p:sp>
        <p:nvSpPr>
          <p:cNvPr id="913" name="Google Shape;913;p92"/>
          <p:cNvSpPr txBox="1"/>
          <p:nvPr>
            <p:ph type="title"/>
          </p:nvPr>
        </p:nvSpPr>
        <p:spPr>
          <a:xfrm>
            <a:off x="1498426" y="468254"/>
            <a:ext cx="9195000" cy="762000"/>
          </a:xfrm>
          <a:prstGeom prst="rect">
            <a:avLst/>
          </a:prstGeom>
          <a:noFill/>
          <a:ln>
            <a:noFill/>
          </a:ln>
        </p:spPr>
        <p:txBody>
          <a:bodyPr anchorCtr="0" anchor="ctr" bIns="0" lIns="0" spcFirstLastPara="1" rIns="0" wrap="square" tIns="91425">
            <a:normAutofit/>
          </a:bodyPr>
          <a:lstStyle/>
          <a:p>
            <a:pPr indent="0" lvl="0" marL="0" rtl="0" algn="ctr">
              <a:lnSpc>
                <a:spcPct val="90000"/>
              </a:lnSpc>
              <a:spcBef>
                <a:spcPts val="0"/>
              </a:spcBef>
              <a:spcAft>
                <a:spcPts val="0"/>
              </a:spcAft>
              <a:buSzPts val="2800"/>
              <a:buNone/>
            </a:pPr>
            <a:r>
              <a:rPr b="1" lang="en-US"/>
              <a:t>Resources for Learners </a:t>
            </a:r>
            <a:endParaRPr b="1"/>
          </a:p>
        </p:txBody>
      </p:sp>
      <p:pic>
        <p:nvPicPr>
          <p:cNvPr descr="A sample photo of a Cluster Project One-Pager " id="914" name="Google Shape;914;p92"/>
          <p:cNvPicPr preferRelativeResize="0"/>
          <p:nvPr/>
        </p:nvPicPr>
        <p:blipFill rotWithShape="1">
          <a:blip r:embed="rId3">
            <a:alphaModFix/>
          </a:blip>
          <a:srcRect b="0" l="0" r="0" t="0"/>
          <a:stretch/>
        </p:blipFill>
        <p:spPr>
          <a:xfrm>
            <a:off x="4136811" y="1386741"/>
            <a:ext cx="4925053" cy="2780454"/>
          </a:xfrm>
          <a:prstGeom prst="rect">
            <a:avLst/>
          </a:prstGeom>
          <a:noFill/>
          <a:ln>
            <a:noFill/>
          </a:ln>
        </p:spPr>
      </p:pic>
      <p:pic>
        <p:nvPicPr>
          <p:cNvPr descr="A small sample photo of a page from the Industry Sector Profiles " id="915" name="Google Shape;915;p92"/>
          <p:cNvPicPr preferRelativeResize="0"/>
          <p:nvPr/>
        </p:nvPicPr>
        <p:blipFill rotWithShape="1">
          <a:blip r:embed="rId4">
            <a:alphaModFix/>
          </a:blip>
          <a:srcRect b="0" l="0" r="0" t="0"/>
          <a:stretch/>
        </p:blipFill>
        <p:spPr>
          <a:xfrm>
            <a:off x="7988048" y="3786809"/>
            <a:ext cx="4222232" cy="2981738"/>
          </a:xfrm>
          <a:prstGeom prst="rect">
            <a:avLst/>
          </a:prstGeom>
          <a:noFill/>
          <a:ln>
            <a:noFill/>
          </a:ln>
        </p:spPr>
      </p:pic>
      <p:pic>
        <p:nvPicPr>
          <p:cNvPr descr="A small sample photo of a page from the Career Cluster Framework guidebook " id="916" name="Google Shape;916;p92"/>
          <p:cNvPicPr preferRelativeResize="0"/>
          <p:nvPr/>
        </p:nvPicPr>
        <p:blipFill rotWithShape="1">
          <a:blip r:embed="rId5">
            <a:alphaModFix/>
          </a:blip>
          <a:srcRect b="0" l="0" r="0" t="0"/>
          <a:stretch/>
        </p:blipFill>
        <p:spPr>
          <a:xfrm>
            <a:off x="4203953" y="4323683"/>
            <a:ext cx="3662693" cy="2269692"/>
          </a:xfrm>
          <a:prstGeom prst="rect">
            <a:avLst/>
          </a:prstGeom>
          <a:noFill/>
          <a:ln>
            <a:noFill/>
          </a:ln>
        </p:spPr>
      </p:pic>
      <p:pic>
        <p:nvPicPr>
          <p:cNvPr descr="A small sample photo of a page from the Career Interest Survey " id="917" name="Google Shape;917;p92"/>
          <p:cNvPicPr preferRelativeResize="0"/>
          <p:nvPr/>
        </p:nvPicPr>
        <p:blipFill rotWithShape="1">
          <a:blip r:embed="rId6">
            <a:alphaModFix/>
          </a:blip>
          <a:srcRect b="0" l="0" r="0" t="0"/>
          <a:stretch/>
        </p:blipFill>
        <p:spPr>
          <a:xfrm>
            <a:off x="9183266" y="1462622"/>
            <a:ext cx="2846120" cy="2167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2">
                                            <p:txEl>
                                              <p:pRg end="0" st="0"/>
                                            </p:txEl>
                                          </p:spTgt>
                                        </p:tgtEl>
                                        <p:attrNameLst>
                                          <p:attrName>style.visibility</p:attrName>
                                        </p:attrNameLst>
                                      </p:cBhvr>
                                      <p:to>
                                        <p:strVal val="visible"/>
                                      </p:to>
                                    </p:set>
                                    <p:animEffect filter="fade" transition="in">
                                      <p:cBhvr>
                                        <p:cTn dur="750"/>
                                        <p:tgtEl>
                                          <p:spTgt spid="91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2">
                                            <p:txEl>
                                              <p:pRg end="1" st="1"/>
                                            </p:txEl>
                                          </p:spTgt>
                                        </p:tgtEl>
                                        <p:attrNameLst>
                                          <p:attrName>style.visibility</p:attrName>
                                        </p:attrNameLst>
                                      </p:cBhvr>
                                      <p:to>
                                        <p:strVal val="visible"/>
                                      </p:to>
                                    </p:set>
                                    <p:animEffect filter="fade" transition="in">
                                      <p:cBhvr>
                                        <p:cTn dur="750"/>
                                        <p:tgtEl>
                                          <p:spTgt spid="91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2">
                                            <p:txEl>
                                              <p:pRg end="2" st="2"/>
                                            </p:txEl>
                                          </p:spTgt>
                                        </p:tgtEl>
                                        <p:attrNameLst>
                                          <p:attrName>style.visibility</p:attrName>
                                        </p:attrNameLst>
                                      </p:cBhvr>
                                      <p:to>
                                        <p:strVal val="visible"/>
                                      </p:to>
                                    </p:set>
                                    <p:animEffect filter="fade" transition="in">
                                      <p:cBhvr>
                                        <p:cTn dur="750"/>
                                        <p:tgtEl>
                                          <p:spTgt spid="91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2">
                                            <p:txEl>
                                              <p:pRg end="3" st="3"/>
                                            </p:txEl>
                                          </p:spTgt>
                                        </p:tgtEl>
                                        <p:attrNameLst>
                                          <p:attrName>style.visibility</p:attrName>
                                        </p:attrNameLst>
                                      </p:cBhvr>
                                      <p:to>
                                        <p:strVal val="visible"/>
                                      </p:to>
                                    </p:set>
                                    <p:animEffect filter="fade" transition="in">
                                      <p:cBhvr>
                                        <p:cTn dur="750"/>
                                        <p:tgtEl>
                                          <p:spTgt spid="91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2">
                                            <p:txEl>
                                              <p:pRg end="4" st="4"/>
                                            </p:txEl>
                                          </p:spTgt>
                                        </p:tgtEl>
                                        <p:attrNameLst>
                                          <p:attrName>style.visibility</p:attrName>
                                        </p:attrNameLst>
                                      </p:cBhvr>
                                      <p:to>
                                        <p:strVal val="visible"/>
                                      </p:to>
                                    </p:set>
                                    <p:animEffect filter="fade" transition="in">
                                      <p:cBhvr>
                                        <p:cTn dur="750"/>
                                        <p:tgtEl>
                                          <p:spTgt spid="912">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sp>
        <p:nvSpPr>
          <p:cNvPr id="923" name="Google Shape;923;p46"/>
          <p:cNvSpPr/>
          <p:nvPr/>
        </p:nvSpPr>
        <p:spPr>
          <a:xfrm>
            <a:off x="8365177" y="231913"/>
            <a:ext cx="3427013" cy="2741875"/>
          </a:xfrm>
          <a:prstGeom prst="rect">
            <a:avLst/>
          </a:prstGeom>
          <a:solidFill>
            <a:srgbClr val="00AEC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24" name="Google Shape;924;p46"/>
          <p:cNvSpPr/>
          <p:nvPr/>
        </p:nvSpPr>
        <p:spPr>
          <a:xfrm>
            <a:off x="4715123" y="231913"/>
            <a:ext cx="3427013" cy="2741875"/>
          </a:xfrm>
          <a:prstGeom prst="rect">
            <a:avLst/>
          </a:prstGeom>
          <a:solidFill>
            <a:srgbClr val="7BB80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25" name="Google Shape;925;p46"/>
          <p:cNvSpPr txBox="1"/>
          <p:nvPr>
            <p:ph idx="1" type="body"/>
          </p:nvPr>
        </p:nvSpPr>
        <p:spPr>
          <a:xfrm>
            <a:off x="4833136" y="365852"/>
            <a:ext cx="3175800" cy="742500"/>
          </a:xfrm>
          <a:prstGeom prst="rect">
            <a:avLst/>
          </a:prstGeom>
          <a:noFill/>
          <a:ln>
            <a:noFill/>
          </a:ln>
        </p:spPr>
        <p:txBody>
          <a:bodyPr anchorCtr="0" anchor="ctr" bIns="45700" lIns="91425" spcFirstLastPara="1" rIns="91425" wrap="square" tIns="45700">
            <a:normAutofit lnSpcReduction="10000"/>
          </a:bodyPr>
          <a:lstStyle/>
          <a:p>
            <a:pPr indent="0" lvl="0" marL="0" rtl="0" algn="l">
              <a:lnSpc>
                <a:spcPct val="110000"/>
              </a:lnSpc>
              <a:spcBef>
                <a:spcPts val="0"/>
              </a:spcBef>
              <a:spcAft>
                <a:spcPts val="0"/>
              </a:spcAft>
              <a:buSzPts val="1600"/>
              <a:buNone/>
            </a:pPr>
            <a:r>
              <a:rPr lang="en-US" sz="2000">
                <a:solidFill>
                  <a:srgbClr val="2C2C2D"/>
                </a:solidFill>
              </a:rPr>
              <a:t>Explore the Framework</a:t>
            </a:r>
            <a:endParaRPr sz="2000">
              <a:solidFill>
                <a:srgbClr val="2C2C2D"/>
              </a:solidFill>
            </a:endParaRPr>
          </a:p>
        </p:txBody>
      </p:sp>
      <p:sp>
        <p:nvSpPr>
          <p:cNvPr id="926" name="Google Shape;926;p46"/>
          <p:cNvSpPr txBox="1"/>
          <p:nvPr>
            <p:ph idx="2" type="body"/>
          </p:nvPr>
        </p:nvSpPr>
        <p:spPr>
          <a:xfrm>
            <a:off x="4833136" y="1243035"/>
            <a:ext cx="3175896" cy="1547873"/>
          </a:xfrm>
          <a:prstGeom prst="rect">
            <a:avLst/>
          </a:prstGeom>
          <a:noFill/>
          <a:ln>
            <a:noFill/>
          </a:ln>
        </p:spPr>
        <p:txBody>
          <a:bodyPr anchorCtr="0" anchor="t" bIns="45700" lIns="91425" spcFirstLastPara="1" rIns="91425" wrap="square" tIns="45700">
            <a:normAutofit/>
          </a:bodyPr>
          <a:lstStyle/>
          <a:p>
            <a:pPr indent="-114300" lvl="0" marL="228600" rtl="0" algn="l">
              <a:lnSpc>
                <a:spcPct val="100000"/>
              </a:lnSpc>
              <a:spcBef>
                <a:spcPts val="0"/>
              </a:spcBef>
              <a:spcAft>
                <a:spcPts val="0"/>
              </a:spcAft>
              <a:buSzPts val="1800"/>
              <a:buNone/>
            </a:pPr>
            <a:r>
              <a:rPr lang="en-US">
                <a:solidFill>
                  <a:srgbClr val="2C2C2D"/>
                </a:solidFill>
              </a:rPr>
              <a:t>Navigate our website and resources to get a better understanding of the Framework, and share with others! </a:t>
            </a:r>
            <a:endParaRPr>
              <a:solidFill>
                <a:srgbClr val="2C2C2D"/>
              </a:solidFill>
            </a:endParaRPr>
          </a:p>
        </p:txBody>
      </p:sp>
      <p:sp>
        <p:nvSpPr>
          <p:cNvPr id="927" name="Google Shape;927;p46"/>
          <p:cNvSpPr txBox="1"/>
          <p:nvPr>
            <p:ph type="title"/>
          </p:nvPr>
        </p:nvSpPr>
        <p:spPr>
          <a:xfrm>
            <a:off x="506029" y="647098"/>
            <a:ext cx="3668568" cy="1682496"/>
          </a:xfrm>
          <a:prstGeom prst="rect">
            <a:avLst/>
          </a:prstGeom>
          <a:noFill/>
          <a:ln>
            <a:noFill/>
          </a:ln>
        </p:spPr>
        <p:txBody>
          <a:bodyPr anchorCtr="0" anchor="ctr" bIns="0" lIns="0" spcFirstLastPara="1" rIns="0" wrap="square" tIns="91425">
            <a:normAutofit/>
          </a:bodyPr>
          <a:lstStyle/>
          <a:p>
            <a:pPr indent="0" lvl="0" marL="0" rtl="0" algn="l">
              <a:lnSpc>
                <a:spcPct val="100000"/>
              </a:lnSpc>
              <a:spcBef>
                <a:spcPts val="0"/>
              </a:spcBef>
              <a:spcAft>
                <a:spcPts val="0"/>
              </a:spcAft>
              <a:buClr>
                <a:schemeClr val="accent1"/>
              </a:buClr>
              <a:buSzPts val="2800"/>
              <a:buFont typeface="Montserrat"/>
              <a:buNone/>
            </a:pPr>
            <a:r>
              <a:rPr b="1" lang="en-US"/>
              <a:t>Getting Started </a:t>
            </a:r>
            <a:endParaRPr b="1"/>
          </a:p>
        </p:txBody>
      </p:sp>
      <p:sp>
        <p:nvSpPr>
          <p:cNvPr id="928" name="Google Shape;928;p46"/>
          <p:cNvSpPr txBox="1"/>
          <p:nvPr>
            <p:ph idx="3" type="body"/>
          </p:nvPr>
        </p:nvSpPr>
        <p:spPr>
          <a:xfrm>
            <a:off x="8490736" y="365852"/>
            <a:ext cx="3175896" cy="845677"/>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600"/>
              <a:buNone/>
            </a:pPr>
            <a:r>
              <a:rPr lang="en-US" sz="2000">
                <a:solidFill>
                  <a:srgbClr val="2C2C2D"/>
                </a:solidFill>
              </a:rPr>
              <a:t>Raise Awareness </a:t>
            </a:r>
            <a:endParaRPr sz="2000">
              <a:solidFill>
                <a:srgbClr val="2C2C2D"/>
              </a:solidFill>
            </a:endParaRPr>
          </a:p>
        </p:txBody>
      </p:sp>
      <p:sp>
        <p:nvSpPr>
          <p:cNvPr id="929" name="Google Shape;929;p46"/>
          <p:cNvSpPr txBox="1"/>
          <p:nvPr>
            <p:ph idx="4" type="body"/>
          </p:nvPr>
        </p:nvSpPr>
        <p:spPr>
          <a:xfrm>
            <a:off x="8490736" y="1243035"/>
            <a:ext cx="3175896" cy="1360961"/>
          </a:xfrm>
          <a:prstGeom prst="rect">
            <a:avLst/>
          </a:prstGeom>
          <a:noFill/>
          <a:ln>
            <a:noFill/>
          </a:ln>
        </p:spPr>
        <p:txBody>
          <a:bodyPr anchorCtr="0" anchor="t" bIns="45700" lIns="91425" spcFirstLastPara="1" rIns="91425" wrap="square" tIns="45700">
            <a:normAutofit lnSpcReduction="10000"/>
          </a:bodyPr>
          <a:lstStyle/>
          <a:p>
            <a:pPr indent="-114300" lvl="0" marL="228600" rtl="0" algn="l">
              <a:lnSpc>
                <a:spcPct val="100000"/>
              </a:lnSpc>
              <a:spcBef>
                <a:spcPts val="0"/>
              </a:spcBef>
              <a:spcAft>
                <a:spcPts val="0"/>
              </a:spcAft>
              <a:buSzPts val="1800"/>
              <a:buNone/>
            </a:pPr>
            <a:r>
              <a:rPr lang="en-US">
                <a:solidFill>
                  <a:srgbClr val="2C2C2D"/>
                </a:solidFill>
              </a:rPr>
              <a:t>Meet with key partners to discuss what the new Framework means for your state/community</a:t>
            </a:r>
            <a:endParaRPr>
              <a:solidFill>
                <a:srgbClr val="2C2C2D"/>
              </a:solidFill>
            </a:endParaRPr>
          </a:p>
        </p:txBody>
      </p:sp>
      <p:sp>
        <p:nvSpPr>
          <p:cNvPr id="930" name="Google Shape;930;p46"/>
          <p:cNvSpPr txBox="1"/>
          <p:nvPr>
            <p:ph idx="7" type="body"/>
          </p:nvPr>
        </p:nvSpPr>
        <p:spPr>
          <a:xfrm>
            <a:off x="8490736" y="3481179"/>
            <a:ext cx="3175896" cy="60766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600"/>
              <a:buNone/>
            </a:pPr>
            <a:r>
              <a:t/>
            </a:r>
            <a:endParaRPr/>
          </a:p>
        </p:txBody>
      </p:sp>
      <p:sp>
        <p:nvSpPr>
          <p:cNvPr id="931" name="Google Shape;931;p46"/>
          <p:cNvSpPr txBox="1"/>
          <p:nvPr>
            <p:ph idx="8" type="body"/>
          </p:nvPr>
        </p:nvSpPr>
        <p:spPr>
          <a:xfrm>
            <a:off x="8490736" y="4120347"/>
            <a:ext cx="3175896" cy="1360961"/>
          </a:xfrm>
          <a:prstGeom prst="rect">
            <a:avLst/>
          </a:prstGeom>
          <a:noFill/>
          <a:ln>
            <a:noFill/>
          </a:ln>
        </p:spPr>
        <p:txBody>
          <a:bodyPr anchorCtr="0" anchor="t" bIns="45700" lIns="91425" spcFirstLastPara="1" rIns="91425" wrap="square" tIns="45700">
            <a:normAutofit/>
          </a:bodyPr>
          <a:lstStyle/>
          <a:p>
            <a:pPr indent="-114300" lvl="0" marL="228600" rtl="0" algn="l">
              <a:lnSpc>
                <a:spcPct val="100000"/>
              </a:lnSpc>
              <a:spcBef>
                <a:spcPts val="0"/>
              </a:spcBef>
              <a:spcAft>
                <a:spcPts val="0"/>
              </a:spcAft>
              <a:buSzPts val="1800"/>
              <a:buNone/>
            </a:pPr>
            <a:r>
              <a:t/>
            </a:r>
            <a:endParaRPr/>
          </a:p>
        </p:txBody>
      </p:sp>
      <p:sp>
        <p:nvSpPr>
          <p:cNvPr id="932" name="Google Shape;932;p46"/>
          <p:cNvSpPr txBox="1"/>
          <p:nvPr>
            <p:ph idx="9" type="body"/>
          </p:nvPr>
        </p:nvSpPr>
        <p:spPr>
          <a:xfrm>
            <a:off x="506028" y="2579611"/>
            <a:ext cx="3668568" cy="3218215"/>
          </a:xfrm>
          <a:prstGeom prst="rect">
            <a:avLst/>
          </a:prstGeom>
          <a:noFill/>
          <a:ln>
            <a:noFill/>
          </a:ln>
        </p:spPr>
        <p:txBody>
          <a:bodyPr anchorCtr="0" anchor="t" bIns="45700" lIns="91425" spcFirstLastPara="1" rIns="91425" wrap="square" tIns="45700">
            <a:normAutofit/>
          </a:bodyPr>
          <a:lstStyle/>
          <a:p>
            <a:pPr indent="-76200" lvl="0" marL="228600" rtl="0" algn="l">
              <a:lnSpc>
                <a:spcPct val="90000"/>
              </a:lnSpc>
              <a:spcBef>
                <a:spcPts val="0"/>
              </a:spcBef>
              <a:spcAft>
                <a:spcPts val="0"/>
              </a:spcAft>
              <a:buSzPts val="2400"/>
              <a:buNone/>
            </a:pPr>
            <a:r>
              <a:rPr lang="en-US"/>
              <a:t>Sign up to stay updated on the latest resources and news about the Framework! </a:t>
            </a:r>
            <a:endParaRPr/>
          </a:p>
        </p:txBody>
      </p:sp>
      <p:sp>
        <p:nvSpPr>
          <p:cNvPr id="933" name="Google Shape;933;p46"/>
          <p:cNvSpPr/>
          <p:nvPr/>
        </p:nvSpPr>
        <p:spPr>
          <a:xfrm>
            <a:off x="4715123" y="3107728"/>
            <a:ext cx="3427013" cy="2760336"/>
          </a:xfrm>
          <a:prstGeom prst="rect">
            <a:avLst/>
          </a:prstGeom>
          <a:solidFill>
            <a:srgbClr val="EBA52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34" name="Google Shape;934;p46"/>
          <p:cNvSpPr txBox="1"/>
          <p:nvPr/>
        </p:nvSpPr>
        <p:spPr>
          <a:xfrm>
            <a:off x="4841510" y="3173988"/>
            <a:ext cx="3175896" cy="845677"/>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chemeClr val="accent1"/>
              </a:buClr>
              <a:buSzPts val="1600"/>
              <a:buFont typeface="Arial"/>
              <a:buNone/>
            </a:pPr>
            <a:r>
              <a:rPr b="1" i="0" lang="en-US" sz="2000" u="none" cap="none" strike="noStrike">
                <a:solidFill>
                  <a:srgbClr val="2C2C2D"/>
                </a:solidFill>
                <a:latin typeface="Montserrat"/>
                <a:ea typeface="Montserrat"/>
                <a:cs typeface="Montserrat"/>
                <a:sym typeface="Montserrat"/>
              </a:rPr>
              <a:t>Assess Policies </a:t>
            </a:r>
            <a:endParaRPr b="0" i="0" sz="1400" u="none" cap="none" strike="noStrike">
              <a:solidFill>
                <a:srgbClr val="000000"/>
              </a:solidFill>
              <a:latin typeface="Arial"/>
              <a:ea typeface="Arial"/>
              <a:cs typeface="Arial"/>
              <a:sym typeface="Arial"/>
            </a:endParaRPr>
          </a:p>
        </p:txBody>
      </p:sp>
      <p:sp>
        <p:nvSpPr>
          <p:cNvPr id="935" name="Google Shape;935;p46"/>
          <p:cNvSpPr txBox="1"/>
          <p:nvPr/>
        </p:nvSpPr>
        <p:spPr>
          <a:xfrm>
            <a:off x="4841510" y="3947823"/>
            <a:ext cx="3175896" cy="1667142"/>
          </a:xfrm>
          <a:prstGeom prst="rect">
            <a:avLst/>
          </a:prstGeom>
          <a:noFill/>
          <a:ln>
            <a:noFill/>
          </a:ln>
        </p:spPr>
        <p:txBody>
          <a:bodyPr anchorCtr="0" anchor="t" bIns="45700" lIns="91425" spcFirstLastPara="1" rIns="91425" wrap="square" tIns="45700">
            <a:normAutofit lnSpcReduction="10000"/>
          </a:bodyPr>
          <a:lstStyle/>
          <a:p>
            <a:pPr indent="-114300" lvl="0" marL="228600" marR="0" rtl="0" algn="l">
              <a:lnSpc>
                <a:spcPct val="120000"/>
              </a:lnSpc>
              <a:spcBef>
                <a:spcPts val="0"/>
              </a:spcBef>
              <a:spcAft>
                <a:spcPts val="0"/>
              </a:spcAft>
              <a:buClr>
                <a:schemeClr val="accent1"/>
              </a:buClr>
              <a:buSzPts val="1800"/>
              <a:buFont typeface="Arial"/>
              <a:buNone/>
            </a:pPr>
            <a:r>
              <a:rPr b="0" i="0" lang="en-US" sz="1800" u="none" cap="none" strike="noStrike">
                <a:solidFill>
                  <a:srgbClr val="2C2C2D"/>
                </a:solidFill>
                <a:latin typeface="Montserrat Medium"/>
                <a:ea typeface="Montserrat Medium"/>
                <a:cs typeface="Montserrat Medium"/>
                <a:sym typeface="Montserrat Medium"/>
              </a:rPr>
              <a:t>Review existing resources, policies, and practice to compile where the Framework is used and how </a:t>
            </a:r>
            <a:endParaRPr b="0" i="0" sz="1400" u="none" cap="none" strike="noStrike">
              <a:solidFill>
                <a:srgbClr val="000000"/>
              </a:solidFill>
              <a:latin typeface="Arial"/>
              <a:ea typeface="Arial"/>
              <a:cs typeface="Arial"/>
              <a:sym typeface="Arial"/>
            </a:endParaRPr>
          </a:p>
        </p:txBody>
      </p:sp>
      <p:sp>
        <p:nvSpPr>
          <p:cNvPr id="936" name="Google Shape;936;p46"/>
          <p:cNvSpPr/>
          <p:nvPr/>
        </p:nvSpPr>
        <p:spPr>
          <a:xfrm>
            <a:off x="8365177" y="3118237"/>
            <a:ext cx="3427013" cy="2741874"/>
          </a:xfrm>
          <a:prstGeom prst="rect">
            <a:avLst/>
          </a:prstGeom>
          <a:solidFill>
            <a:srgbClr val="CF589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37" name="Google Shape;937;p46"/>
          <p:cNvSpPr txBox="1"/>
          <p:nvPr/>
        </p:nvSpPr>
        <p:spPr>
          <a:xfrm>
            <a:off x="8490736" y="3189891"/>
            <a:ext cx="3175896" cy="845677"/>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chemeClr val="accent1"/>
              </a:buClr>
              <a:buSzPts val="1600"/>
              <a:buFont typeface="Arial"/>
              <a:buNone/>
            </a:pPr>
            <a:r>
              <a:rPr b="1" i="0" lang="en-US" sz="2000" u="none" cap="none" strike="noStrike">
                <a:solidFill>
                  <a:srgbClr val="2C2C2D"/>
                </a:solidFill>
                <a:latin typeface="Montserrat"/>
                <a:ea typeface="Montserrat"/>
                <a:cs typeface="Montserrat"/>
                <a:sym typeface="Montserrat"/>
              </a:rPr>
              <a:t>Create Timeline</a:t>
            </a:r>
            <a:endParaRPr b="0" i="0" sz="1400" u="none" cap="none" strike="noStrike">
              <a:solidFill>
                <a:srgbClr val="000000"/>
              </a:solidFill>
              <a:latin typeface="Arial"/>
              <a:ea typeface="Arial"/>
              <a:cs typeface="Arial"/>
              <a:sym typeface="Arial"/>
            </a:endParaRPr>
          </a:p>
        </p:txBody>
      </p:sp>
      <p:sp>
        <p:nvSpPr>
          <p:cNvPr id="938" name="Google Shape;938;p46"/>
          <p:cNvSpPr txBox="1"/>
          <p:nvPr/>
        </p:nvSpPr>
        <p:spPr>
          <a:xfrm>
            <a:off x="8490736" y="4067074"/>
            <a:ext cx="3175896" cy="1360961"/>
          </a:xfrm>
          <a:prstGeom prst="rect">
            <a:avLst/>
          </a:prstGeom>
          <a:noFill/>
          <a:ln>
            <a:noFill/>
          </a:ln>
        </p:spPr>
        <p:txBody>
          <a:bodyPr anchorCtr="0" anchor="t" bIns="45700" lIns="91425" spcFirstLastPara="1" rIns="91425" wrap="square" tIns="45700">
            <a:normAutofit/>
          </a:bodyPr>
          <a:lstStyle/>
          <a:p>
            <a:pPr indent="-114300" lvl="0" marL="228600" marR="0" rtl="0" algn="l">
              <a:lnSpc>
                <a:spcPct val="100000"/>
              </a:lnSpc>
              <a:spcBef>
                <a:spcPts val="0"/>
              </a:spcBef>
              <a:spcAft>
                <a:spcPts val="0"/>
              </a:spcAft>
              <a:buClr>
                <a:schemeClr val="accent1"/>
              </a:buClr>
              <a:buSzPts val="1800"/>
              <a:buFont typeface="Arial"/>
              <a:buNone/>
            </a:pPr>
            <a:r>
              <a:rPr b="0" i="0" lang="en-US" sz="1800" u="none" cap="none" strike="noStrike">
                <a:solidFill>
                  <a:srgbClr val="2C2C2D"/>
                </a:solidFill>
                <a:latin typeface="Montserrat Medium"/>
                <a:ea typeface="Montserrat Medium"/>
                <a:cs typeface="Montserrat Medium"/>
                <a:sym typeface="Montserrat Medium"/>
              </a:rPr>
              <a:t>Develop a timeline for implementation and key milestones/stages </a:t>
            </a:r>
            <a:endParaRPr b="0" i="0" sz="1400" u="none" cap="none" strike="noStrike">
              <a:solidFill>
                <a:srgbClr val="000000"/>
              </a:solidFill>
              <a:latin typeface="Arial"/>
              <a:ea typeface="Arial"/>
              <a:cs typeface="Arial"/>
              <a:sym typeface="Arial"/>
            </a:endParaRPr>
          </a:p>
        </p:txBody>
      </p:sp>
      <p:sp>
        <p:nvSpPr>
          <p:cNvPr id="939" name="Google Shape;939;p46"/>
          <p:cNvSpPr/>
          <p:nvPr/>
        </p:nvSpPr>
        <p:spPr>
          <a:xfrm>
            <a:off x="0" y="5943600"/>
            <a:ext cx="12192000" cy="914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940" name="Google Shape;940;p46"/>
          <p:cNvPicPr preferRelativeResize="0"/>
          <p:nvPr/>
        </p:nvPicPr>
        <p:blipFill rotWithShape="1">
          <a:blip r:embed="rId3">
            <a:alphaModFix/>
          </a:blip>
          <a:srcRect b="0" l="0" r="0" t="0"/>
          <a:stretch/>
        </p:blipFill>
        <p:spPr>
          <a:xfrm>
            <a:off x="9854898" y="6114322"/>
            <a:ext cx="2058755" cy="57295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6">
                                            <p:txEl>
                                              <p:pRg end="0" st="0"/>
                                            </p:txEl>
                                          </p:spTgt>
                                        </p:tgtEl>
                                        <p:attrNameLst>
                                          <p:attrName>style.visibility</p:attrName>
                                        </p:attrNameLst>
                                      </p:cBhvr>
                                      <p:to>
                                        <p:strVal val="visible"/>
                                      </p:to>
                                    </p:set>
                                    <p:animEffect filter="fade" transition="in">
                                      <p:cBhvr>
                                        <p:cTn dur="1000"/>
                                        <p:tgtEl>
                                          <p:spTgt spid="92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9">
                                            <p:txEl>
                                              <p:pRg end="0" st="0"/>
                                            </p:txEl>
                                          </p:spTgt>
                                        </p:tgtEl>
                                        <p:attrNameLst>
                                          <p:attrName>style.visibility</p:attrName>
                                        </p:attrNameLst>
                                      </p:cBhvr>
                                      <p:to>
                                        <p:strVal val="visible"/>
                                      </p:to>
                                    </p:set>
                                    <p:animEffect filter="fade" transition="in">
                                      <p:cBhvr>
                                        <p:cTn dur="1000"/>
                                        <p:tgtEl>
                                          <p:spTgt spid="92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5"/>
                                        </p:tgtEl>
                                        <p:attrNameLst>
                                          <p:attrName>style.visibility</p:attrName>
                                        </p:attrNameLst>
                                      </p:cBhvr>
                                      <p:to>
                                        <p:strVal val="visible"/>
                                      </p:to>
                                    </p:set>
                                    <p:animEffect filter="fade" transition="in">
                                      <p:cBhvr>
                                        <p:cTn dur="1000"/>
                                        <p:tgtEl>
                                          <p:spTgt spid="9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8"/>
                                        </p:tgtEl>
                                        <p:attrNameLst>
                                          <p:attrName>style.visibility</p:attrName>
                                        </p:attrNameLst>
                                      </p:cBhvr>
                                      <p:to>
                                        <p:strVal val="visible"/>
                                      </p:to>
                                    </p:set>
                                    <p:animEffect filter="fade" transition="in">
                                      <p:cBhvr>
                                        <p:cTn dur="1000"/>
                                        <p:tgtEl>
                                          <p:spTgt spid="9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BC25A"/>
        </a:solidFill>
      </p:bgPr>
    </p:bg>
    <p:spTree>
      <p:nvGrpSpPr>
        <p:cNvPr id="944" name="Shape 944"/>
        <p:cNvGrpSpPr/>
        <p:nvPr/>
      </p:nvGrpSpPr>
      <p:grpSpPr>
        <a:xfrm>
          <a:off x="0" y="0"/>
          <a:ext cx="0" cy="0"/>
          <a:chOff x="0" y="0"/>
          <a:chExt cx="0" cy="0"/>
        </a:xfrm>
      </p:grpSpPr>
      <p:sp>
        <p:nvSpPr>
          <p:cNvPr id="945" name="Google Shape;945;p93"/>
          <p:cNvSpPr txBox="1"/>
          <p:nvPr>
            <p:ph idx="1" type="body"/>
          </p:nvPr>
        </p:nvSpPr>
        <p:spPr>
          <a:xfrm>
            <a:off x="4585252" y="3249637"/>
            <a:ext cx="6817500" cy="2239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000"/>
              <a:buNone/>
            </a:pPr>
            <a:r>
              <a:t/>
            </a:r>
            <a:endParaRPr b="1">
              <a:latin typeface="Montserrat"/>
              <a:ea typeface="Montserrat"/>
              <a:cs typeface="Montserrat"/>
              <a:sym typeface="Montserrat"/>
            </a:endParaRPr>
          </a:p>
          <a:p>
            <a:pPr indent="0" lvl="0" marL="0" rtl="0" algn="l">
              <a:lnSpc>
                <a:spcPct val="90000"/>
              </a:lnSpc>
              <a:spcBef>
                <a:spcPts val="0"/>
              </a:spcBef>
              <a:spcAft>
                <a:spcPts val="0"/>
              </a:spcAft>
              <a:buSzPts val="2000"/>
              <a:buNone/>
            </a:pPr>
            <a:r>
              <a:t/>
            </a:r>
            <a:endParaRPr/>
          </a:p>
        </p:txBody>
      </p:sp>
      <p:sp>
        <p:nvSpPr>
          <p:cNvPr id="946" name="Google Shape;946;p93"/>
          <p:cNvSpPr txBox="1"/>
          <p:nvPr>
            <p:ph type="title"/>
          </p:nvPr>
        </p:nvSpPr>
        <p:spPr>
          <a:xfrm>
            <a:off x="5228776" y="1687443"/>
            <a:ext cx="6817500" cy="1866000"/>
          </a:xfrm>
          <a:prstGeom prst="rect">
            <a:avLst/>
          </a:prstGeom>
          <a:noFill/>
          <a:ln>
            <a:noFill/>
          </a:ln>
        </p:spPr>
        <p:txBody>
          <a:bodyPr anchorCtr="0" anchor="b" bIns="0" lIns="0" spcFirstLastPara="1" rIns="0" wrap="square" tIns="91425">
            <a:normAutofit/>
          </a:bodyPr>
          <a:lstStyle/>
          <a:p>
            <a:pPr indent="0" lvl="0" marL="0" rtl="0" algn="l">
              <a:lnSpc>
                <a:spcPct val="90000"/>
              </a:lnSpc>
              <a:spcBef>
                <a:spcPts val="0"/>
              </a:spcBef>
              <a:spcAft>
                <a:spcPts val="0"/>
              </a:spcAft>
              <a:buClr>
                <a:schemeClr val="lt1"/>
              </a:buClr>
              <a:buSzPts val="4000"/>
              <a:buFont typeface="Montserrat"/>
              <a:buNone/>
            </a:pPr>
            <a:r>
              <a:rPr lang="en-US">
                <a:solidFill>
                  <a:schemeClr val="dk1"/>
                </a:solidFill>
              </a:rPr>
              <a:t>Q&amp;A</a:t>
            </a:r>
            <a:endParaRPr>
              <a:solidFill>
                <a:schemeClr val="dk1"/>
              </a:solidFill>
            </a:endParaRPr>
          </a:p>
        </p:txBody>
      </p:sp>
      <p:sp>
        <p:nvSpPr>
          <p:cNvPr id="947" name="Google Shape;947;p93"/>
          <p:cNvSpPr/>
          <p:nvPr/>
        </p:nvSpPr>
        <p:spPr>
          <a:xfrm>
            <a:off x="0" y="5943600"/>
            <a:ext cx="12192000" cy="914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948" name="Google Shape;948;p93"/>
          <p:cNvPicPr preferRelativeResize="0"/>
          <p:nvPr/>
        </p:nvPicPr>
        <p:blipFill rotWithShape="1">
          <a:blip r:embed="rId3">
            <a:alphaModFix/>
          </a:blip>
          <a:srcRect b="0" l="0" r="0" t="0"/>
          <a:stretch/>
        </p:blipFill>
        <p:spPr>
          <a:xfrm>
            <a:off x="9854898" y="6114322"/>
            <a:ext cx="2058755" cy="57295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6"/>
          <p:cNvSpPr txBox="1"/>
          <p:nvPr>
            <p:ph type="title"/>
          </p:nvPr>
        </p:nvSpPr>
        <p:spPr>
          <a:xfrm>
            <a:off x="4470952" y="1644612"/>
            <a:ext cx="6817500" cy="1866000"/>
          </a:xfrm>
          <a:prstGeom prst="rect">
            <a:avLst/>
          </a:prstGeom>
          <a:noFill/>
          <a:ln>
            <a:noFill/>
          </a:ln>
        </p:spPr>
        <p:txBody>
          <a:bodyPr anchorCtr="0" anchor="b" bIns="0" lIns="0" spcFirstLastPara="1" rIns="0" wrap="square" tIns="91425">
            <a:normAutofit/>
          </a:bodyPr>
          <a:lstStyle/>
          <a:p>
            <a:pPr indent="0" lvl="0" marL="0" rtl="0" algn="l">
              <a:lnSpc>
                <a:spcPct val="90000"/>
              </a:lnSpc>
              <a:spcBef>
                <a:spcPts val="0"/>
              </a:spcBef>
              <a:spcAft>
                <a:spcPts val="0"/>
              </a:spcAft>
              <a:buClr>
                <a:schemeClr val="lt1"/>
              </a:buClr>
              <a:buSzPts val="4000"/>
              <a:buFont typeface="Montserrat"/>
              <a:buNone/>
            </a:pPr>
            <a:r>
              <a:rPr lang="en-US"/>
              <a:t>Background </a:t>
            </a:r>
            <a:endParaRPr/>
          </a:p>
        </p:txBody>
      </p:sp>
      <p:sp>
        <p:nvSpPr>
          <p:cNvPr id="307" name="Google Shape;307;p6"/>
          <p:cNvSpPr/>
          <p:nvPr/>
        </p:nvSpPr>
        <p:spPr>
          <a:xfrm>
            <a:off x="0" y="5943600"/>
            <a:ext cx="12192000" cy="914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308" name="Google Shape;308;p6"/>
          <p:cNvPicPr preferRelativeResize="0"/>
          <p:nvPr/>
        </p:nvPicPr>
        <p:blipFill rotWithShape="1">
          <a:blip r:embed="rId3">
            <a:alphaModFix/>
          </a:blip>
          <a:srcRect b="0" l="0" r="0" t="0"/>
          <a:stretch/>
        </p:blipFill>
        <p:spPr>
          <a:xfrm>
            <a:off x="9876982" y="6057018"/>
            <a:ext cx="2058755" cy="57295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2" name="Shape 952"/>
        <p:cNvGrpSpPr/>
        <p:nvPr/>
      </p:nvGrpSpPr>
      <p:grpSpPr>
        <a:xfrm>
          <a:off x="0" y="0"/>
          <a:ext cx="0" cy="0"/>
          <a:chOff x="0" y="0"/>
          <a:chExt cx="0" cy="0"/>
        </a:xfrm>
      </p:grpSpPr>
      <p:sp>
        <p:nvSpPr>
          <p:cNvPr id="953" name="Google Shape;953;p39"/>
          <p:cNvSpPr txBox="1"/>
          <p:nvPr>
            <p:ph idx="4294967295" type="title"/>
          </p:nvPr>
        </p:nvSpPr>
        <p:spPr>
          <a:xfrm>
            <a:off x="0" y="530225"/>
            <a:ext cx="6816725" cy="736600"/>
          </a:xfrm>
          <a:prstGeom prst="rect">
            <a:avLst/>
          </a:prstGeom>
          <a:noFill/>
          <a:ln>
            <a:noFill/>
          </a:ln>
        </p:spPr>
        <p:txBody>
          <a:bodyPr anchorCtr="0" anchor="b" bIns="0" lIns="0" spcFirstLastPara="1" rIns="0" wrap="square" tIns="91425">
            <a:normAutofit/>
          </a:bodyPr>
          <a:lstStyle/>
          <a:p>
            <a:pPr indent="0" lvl="0" marL="0" rtl="0" algn="l">
              <a:lnSpc>
                <a:spcPct val="90000"/>
              </a:lnSpc>
              <a:spcBef>
                <a:spcPts val="0"/>
              </a:spcBef>
              <a:spcAft>
                <a:spcPts val="0"/>
              </a:spcAft>
              <a:buClr>
                <a:schemeClr val="lt1"/>
              </a:buClr>
              <a:buSzPts val="4000"/>
              <a:buFont typeface="Montserrat"/>
              <a:buNone/>
            </a:pPr>
            <a:r>
              <a:rPr lang="en-US"/>
              <a:t>Advance CTE Contact</a:t>
            </a:r>
            <a:endParaRPr/>
          </a:p>
        </p:txBody>
      </p:sp>
      <p:sp>
        <p:nvSpPr>
          <p:cNvPr id="954" name="Google Shape;954;p39"/>
          <p:cNvSpPr txBox="1"/>
          <p:nvPr/>
        </p:nvSpPr>
        <p:spPr>
          <a:xfrm>
            <a:off x="6645349" y="661249"/>
            <a:ext cx="3657600" cy="1962600"/>
          </a:xfrm>
          <a:prstGeom prst="rect">
            <a:avLst/>
          </a:prstGeom>
          <a:noFill/>
          <a:ln>
            <a:noFill/>
          </a:ln>
        </p:spPr>
        <p:txBody>
          <a:bodyPr anchorCtr="0" anchor="b" bIns="0" lIns="0" spcFirstLastPara="1" rIns="0" wrap="square" tIns="91425">
            <a:normAutofit/>
          </a:bodyPr>
          <a:lstStyle/>
          <a:p>
            <a:pPr indent="0" lvl="0" marL="0" marR="0" rtl="0" algn="l">
              <a:lnSpc>
                <a:spcPct val="90000"/>
              </a:lnSpc>
              <a:spcBef>
                <a:spcPts val="0"/>
              </a:spcBef>
              <a:spcAft>
                <a:spcPts val="0"/>
              </a:spcAft>
              <a:buClr>
                <a:schemeClr val="lt1"/>
              </a:buClr>
              <a:buSzPts val="4000"/>
              <a:buFont typeface="Montserrat"/>
              <a:buNone/>
            </a:pPr>
            <a:r>
              <a:rPr b="1" i="0" lang="en-US" sz="3200" u="none" cap="none" strike="noStrike">
                <a:solidFill>
                  <a:srgbClr val="E0682C"/>
                </a:solidFill>
                <a:latin typeface="Montserrat"/>
                <a:ea typeface="Montserrat"/>
                <a:cs typeface="Montserrat"/>
                <a:sym typeface="Montserrat"/>
              </a:rPr>
              <a:t>careerclusters@careertech.org</a:t>
            </a:r>
            <a:endParaRPr b="1" i="0" sz="1600" u="none" cap="none" strike="noStrike">
              <a:solidFill>
                <a:srgbClr val="E0682C"/>
              </a:solidFill>
              <a:latin typeface="Arial"/>
              <a:ea typeface="Arial"/>
              <a:cs typeface="Arial"/>
              <a:sym typeface="Arial"/>
            </a:endParaRPr>
          </a:p>
        </p:txBody>
      </p:sp>
      <p:sp>
        <p:nvSpPr>
          <p:cNvPr id="955" name="Google Shape;955;p39"/>
          <p:cNvSpPr txBox="1"/>
          <p:nvPr/>
        </p:nvSpPr>
        <p:spPr>
          <a:xfrm>
            <a:off x="6765575" y="3055762"/>
            <a:ext cx="4118700" cy="1098900"/>
          </a:xfrm>
          <a:prstGeom prst="rect">
            <a:avLst/>
          </a:prstGeom>
          <a:noFill/>
          <a:ln>
            <a:noFill/>
          </a:ln>
        </p:spPr>
        <p:txBody>
          <a:bodyPr anchorCtr="0" anchor="b" bIns="0" lIns="0" spcFirstLastPara="1" rIns="0" wrap="square" tIns="91425">
            <a:normAutofit lnSpcReduction="10000"/>
          </a:bodyPr>
          <a:lstStyle/>
          <a:p>
            <a:pPr indent="0" lvl="0" marL="0" marR="0" rtl="0" algn="l">
              <a:lnSpc>
                <a:spcPct val="90000"/>
              </a:lnSpc>
              <a:spcBef>
                <a:spcPts val="0"/>
              </a:spcBef>
              <a:spcAft>
                <a:spcPts val="0"/>
              </a:spcAft>
              <a:buClr>
                <a:schemeClr val="lt1"/>
              </a:buClr>
              <a:buSzPts val="4000"/>
              <a:buFont typeface="Montserrat"/>
              <a:buNone/>
            </a:pPr>
            <a:r>
              <a:rPr b="1" i="0" lang="en-US" sz="2000" u="none" cap="none" strike="noStrike">
                <a:solidFill>
                  <a:schemeClr val="accent1"/>
                </a:solidFill>
                <a:latin typeface="Montserrat"/>
                <a:ea typeface="Montserrat"/>
                <a:cs typeface="Montserrat"/>
                <a:sym typeface="Montserrat"/>
              </a:rPr>
              <a:t>NAME</a:t>
            </a:r>
            <a:endParaRPr b="1" i="0" sz="2000" u="none" cap="none" strike="noStrike">
              <a:solidFill>
                <a:schemeClr val="accent1"/>
              </a:solidFill>
              <a:latin typeface="Montserrat"/>
              <a:ea typeface="Montserrat"/>
              <a:cs typeface="Montserrat"/>
              <a:sym typeface="Montserrat"/>
            </a:endParaRPr>
          </a:p>
          <a:p>
            <a:pPr indent="0" lvl="0" marL="0" marR="0" rtl="0" algn="l">
              <a:lnSpc>
                <a:spcPct val="90000"/>
              </a:lnSpc>
              <a:spcBef>
                <a:spcPts val="0"/>
              </a:spcBef>
              <a:spcAft>
                <a:spcPts val="0"/>
              </a:spcAft>
              <a:buClr>
                <a:schemeClr val="lt1"/>
              </a:buClr>
              <a:buSzPts val="4000"/>
              <a:buFont typeface="Montserrat"/>
              <a:buNone/>
            </a:pPr>
            <a:r>
              <a:rPr b="1" i="0" lang="en-US" sz="2000" u="none" cap="none" strike="noStrike">
                <a:solidFill>
                  <a:schemeClr val="accent1"/>
                </a:solidFill>
                <a:latin typeface="Montserrat"/>
                <a:ea typeface="Montserrat"/>
                <a:cs typeface="Montserrat"/>
                <a:sym typeface="Montserrat"/>
              </a:rPr>
              <a:t>TITLE </a:t>
            </a:r>
            <a:endParaRPr b="1" i="0" sz="2000" u="none" cap="none" strike="noStrike">
              <a:solidFill>
                <a:schemeClr val="accent1"/>
              </a:solidFill>
              <a:latin typeface="Montserrat"/>
              <a:ea typeface="Montserrat"/>
              <a:cs typeface="Montserrat"/>
              <a:sym typeface="Montserrat"/>
            </a:endParaRPr>
          </a:p>
          <a:p>
            <a:pPr indent="0" lvl="0" marL="0" marR="0" rtl="0" algn="l">
              <a:lnSpc>
                <a:spcPct val="90000"/>
              </a:lnSpc>
              <a:spcBef>
                <a:spcPts val="0"/>
              </a:spcBef>
              <a:spcAft>
                <a:spcPts val="0"/>
              </a:spcAft>
              <a:buClr>
                <a:schemeClr val="lt1"/>
              </a:buClr>
              <a:buSzPts val="4000"/>
              <a:buFont typeface="Montserrat"/>
              <a:buNone/>
            </a:pPr>
            <a:r>
              <a:rPr b="1" i="0" lang="en-US" sz="2000" u="none" cap="none" strike="noStrike">
                <a:solidFill>
                  <a:schemeClr val="accent1"/>
                </a:solidFill>
                <a:latin typeface="Montserrat"/>
                <a:ea typeface="Montserrat"/>
                <a:cs typeface="Montserrat"/>
                <a:sym typeface="Montserrat"/>
              </a:rPr>
              <a:t>Organization</a:t>
            </a:r>
            <a:endParaRPr b="1" i="0" sz="2000" u="none" cap="none" strike="noStrike">
              <a:solidFill>
                <a:schemeClr val="accent1"/>
              </a:solidFill>
              <a:latin typeface="Montserrat"/>
              <a:ea typeface="Montserrat"/>
              <a:cs typeface="Montserrat"/>
              <a:sym typeface="Montserrat"/>
            </a:endParaRPr>
          </a:p>
          <a:p>
            <a:pPr indent="0" lvl="0" marL="0" marR="0" rtl="0" algn="l">
              <a:lnSpc>
                <a:spcPct val="90000"/>
              </a:lnSpc>
              <a:spcBef>
                <a:spcPts val="0"/>
              </a:spcBef>
              <a:spcAft>
                <a:spcPts val="0"/>
              </a:spcAft>
              <a:buClr>
                <a:schemeClr val="lt1"/>
              </a:buClr>
              <a:buSzPts val="4000"/>
              <a:buFont typeface="Montserrat"/>
              <a:buNone/>
            </a:pPr>
            <a:r>
              <a:rPr b="1" i="0" lang="en-US" sz="2000" u="none" cap="none" strike="noStrike">
                <a:solidFill>
                  <a:schemeClr val="accent1"/>
                </a:solidFill>
                <a:latin typeface="Arial"/>
                <a:ea typeface="Arial"/>
                <a:cs typeface="Arial"/>
                <a:sym typeface="Arial"/>
              </a:rPr>
              <a:t>Email </a:t>
            </a:r>
            <a:endParaRPr b="1" i="0" sz="2000" u="none" cap="none" strike="noStrike">
              <a:solidFill>
                <a:schemeClr val="accent1"/>
              </a:solidFill>
              <a:latin typeface="Arial"/>
              <a:ea typeface="Arial"/>
              <a:cs typeface="Arial"/>
              <a:sym typeface="Arial"/>
            </a:endParaRPr>
          </a:p>
        </p:txBody>
      </p:sp>
      <p:sp>
        <p:nvSpPr>
          <p:cNvPr id="956" name="Google Shape;956;p39"/>
          <p:cNvSpPr/>
          <p:nvPr/>
        </p:nvSpPr>
        <p:spPr>
          <a:xfrm>
            <a:off x="0" y="5943600"/>
            <a:ext cx="12192000" cy="914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957" name="Google Shape;957;p39"/>
          <p:cNvPicPr preferRelativeResize="0"/>
          <p:nvPr/>
        </p:nvPicPr>
        <p:blipFill rotWithShape="1">
          <a:blip r:embed="rId3">
            <a:alphaModFix/>
          </a:blip>
          <a:srcRect b="0" l="0" r="0" t="0"/>
          <a:stretch/>
        </p:blipFill>
        <p:spPr>
          <a:xfrm>
            <a:off x="9854898" y="6114322"/>
            <a:ext cx="2058755" cy="57295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30"/>
          <p:cNvSpPr/>
          <p:nvPr/>
        </p:nvSpPr>
        <p:spPr>
          <a:xfrm>
            <a:off x="0" y="5943600"/>
            <a:ext cx="12192000" cy="914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15" name="Google Shape;315;p30"/>
          <p:cNvSpPr txBox="1"/>
          <p:nvPr>
            <p:ph type="title"/>
          </p:nvPr>
        </p:nvSpPr>
        <p:spPr>
          <a:xfrm>
            <a:off x="1498426" y="468254"/>
            <a:ext cx="9195000" cy="762000"/>
          </a:xfrm>
          <a:prstGeom prst="rect">
            <a:avLst/>
          </a:prstGeom>
          <a:noFill/>
          <a:ln>
            <a:noFill/>
          </a:ln>
        </p:spPr>
        <p:txBody>
          <a:bodyPr anchorCtr="0" anchor="ctr" bIns="0" lIns="0" spcFirstLastPara="1" rIns="0" wrap="square" tIns="91425">
            <a:normAutofit/>
          </a:bodyPr>
          <a:lstStyle/>
          <a:p>
            <a:pPr indent="0" lvl="0" marL="0" rtl="0" algn="ctr">
              <a:lnSpc>
                <a:spcPct val="90000"/>
              </a:lnSpc>
              <a:spcBef>
                <a:spcPts val="0"/>
              </a:spcBef>
              <a:spcAft>
                <a:spcPts val="0"/>
              </a:spcAft>
              <a:buClr>
                <a:schemeClr val="lt1"/>
              </a:buClr>
              <a:buSzPts val="2800"/>
              <a:buFont typeface="Montserrat"/>
              <a:buNone/>
            </a:pPr>
            <a:r>
              <a:rPr b="1" lang="en-US"/>
              <a:t>Purpose Statement </a:t>
            </a:r>
            <a:endParaRPr/>
          </a:p>
        </p:txBody>
      </p:sp>
      <p:sp>
        <p:nvSpPr>
          <p:cNvPr id="316" name="Google Shape;316;p30"/>
          <p:cNvSpPr/>
          <p:nvPr/>
        </p:nvSpPr>
        <p:spPr>
          <a:xfrm>
            <a:off x="1631107" y="4151496"/>
            <a:ext cx="363755" cy="332976"/>
          </a:xfrm>
          <a:custGeom>
            <a:rect b="b" l="l" r="r" t="t"/>
            <a:pathLst>
              <a:path extrusionOk="0" h="89" w="98">
                <a:moveTo>
                  <a:pt x="83" y="7"/>
                </a:moveTo>
                <a:cubicBezTo>
                  <a:pt x="77" y="10"/>
                  <a:pt x="46" y="45"/>
                  <a:pt x="29" y="62"/>
                </a:cubicBezTo>
                <a:cubicBezTo>
                  <a:pt x="16" y="49"/>
                  <a:pt x="16" y="49"/>
                  <a:pt x="16" y="49"/>
                </a:cubicBezTo>
                <a:cubicBezTo>
                  <a:pt x="14" y="47"/>
                  <a:pt x="11" y="41"/>
                  <a:pt x="8" y="45"/>
                </a:cubicBezTo>
                <a:cubicBezTo>
                  <a:pt x="3" y="52"/>
                  <a:pt x="3" y="52"/>
                  <a:pt x="3" y="52"/>
                </a:cubicBezTo>
                <a:cubicBezTo>
                  <a:pt x="0" y="56"/>
                  <a:pt x="3" y="62"/>
                  <a:pt x="6" y="64"/>
                </a:cubicBezTo>
                <a:cubicBezTo>
                  <a:pt x="27" y="88"/>
                  <a:pt x="27" y="88"/>
                  <a:pt x="27" y="88"/>
                </a:cubicBezTo>
                <a:cubicBezTo>
                  <a:pt x="29" y="89"/>
                  <a:pt x="34" y="88"/>
                  <a:pt x="37" y="84"/>
                </a:cubicBezTo>
                <a:cubicBezTo>
                  <a:pt x="39" y="81"/>
                  <a:pt x="39" y="81"/>
                  <a:pt x="39" y="81"/>
                </a:cubicBezTo>
                <a:cubicBezTo>
                  <a:pt x="39" y="81"/>
                  <a:pt x="39" y="81"/>
                  <a:pt x="39" y="81"/>
                </a:cubicBezTo>
                <a:cubicBezTo>
                  <a:pt x="88" y="12"/>
                  <a:pt x="88" y="12"/>
                  <a:pt x="88" y="12"/>
                </a:cubicBezTo>
                <a:cubicBezTo>
                  <a:pt x="91" y="8"/>
                  <a:pt x="98" y="0"/>
                  <a:pt x="83" y="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sp>
        <p:nvSpPr>
          <p:cNvPr id="317" name="Google Shape;317;p30"/>
          <p:cNvSpPr txBox="1"/>
          <p:nvPr>
            <p:ph idx="1" type="body"/>
          </p:nvPr>
        </p:nvSpPr>
        <p:spPr>
          <a:xfrm>
            <a:off x="1136475" y="2042075"/>
            <a:ext cx="9983400" cy="2920800"/>
          </a:xfrm>
          <a:prstGeom prst="rect">
            <a:avLst/>
          </a:prstGeom>
          <a:noFill/>
          <a:ln>
            <a:noFill/>
          </a:ln>
        </p:spPr>
        <p:txBody>
          <a:bodyPr anchorCtr="0" anchor="ctr" bIns="45700" lIns="91425" spcFirstLastPara="1" rIns="91425" wrap="square" tIns="45700">
            <a:normAutofit lnSpcReduction="10000"/>
          </a:bodyPr>
          <a:lstStyle/>
          <a:p>
            <a:pPr indent="0" lvl="0" marL="0" rtl="0" algn="ctr">
              <a:lnSpc>
                <a:spcPct val="115000"/>
              </a:lnSpc>
              <a:spcBef>
                <a:spcPts val="1000"/>
              </a:spcBef>
              <a:spcAft>
                <a:spcPts val="0"/>
              </a:spcAft>
              <a:buSzPts val="1800"/>
              <a:buNone/>
            </a:pPr>
            <a:r>
              <a:rPr lang="en-US" sz="3100"/>
              <a:t>The National Career Clusters Framework provides structural alignment and a </a:t>
            </a:r>
            <a:r>
              <a:rPr b="1" lang="en-US" sz="3100">
                <a:solidFill>
                  <a:srgbClr val="CF589A"/>
                </a:solidFill>
                <a:latin typeface="Montserrat"/>
                <a:ea typeface="Montserrat"/>
                <a:cs typeface="Montserrat"/>
                <a:sym typeface="Montserrat"/>
              </a:rPr>
              <a:t>common language</a:t>
            </a:r>
            <a:r>
              <a:rPr lang="en-US" sz="3100"/>
              <a:t> to </a:t>
            </a:r>
            <a:r>
              <a:rPr b="1" lang="en-US" sz="3100">
                <a:solidFill>
                  <a:schemeClr val="accent1"/>
                </a:solidFill>
                <a:latin typeface="Montserrat"/>
                <a:ea typeface="Montserrat"/>
                <a:cs typeface="Montserrat"/>
                <a:sym typeface="Montserrat"/>
              </a:rPr>
              <a:t>bridge education and work</a:t>
            </a:r>
            <a:r>
              <a:rPr lang="en-US" sz="3100"/>
              <a:t>, empowering </a:t>
            </a:r>
            <a:r>
              <a:rPr b="1" lang="en-US" sz="3100">
                <a:solidFill>
                  <a:schemeClr val="accent6"/>
                </a:solidFill>
                <a:latin typeface="Montserrat"/>
                <a:ea typeface="Montserrat"/>
                <a:cs typeface="Montserrat"/>
                <a:sym typeface="Montserrat"/>
              </a:rPr>
              <a:t>each learner</a:t>
            </a:r>
            <a:r>
              <a:rPr lang="en-US" sz="3100"/>
              <a:t> to explore, decide on, and prepare for </a:t>
            </a:r>
            <a:r>
              <a:rPr b="1" lang="en-US" sz="3100">
                <a:solidFill>
                  <a:srgbClr val="CF589A"/>
                </a:solidFill>
                <a:latin typeface="Montserrat"/>
                <a:ea typeface="Montserrat"/>
                <a:cs typeface="Montserrat"/>
                <a:sym typeface="Montserrat"/>
              </a:rPr>
              <a:t>dynamic and evolving careers</a:t>
            </a:r>
            <a:r>
              <a:rPr b="1" lang="en-US" sz="3100">
                <a:latin typeface="Montserrat"/>
                <a:ea typeface="Montserrat"/>
                <a:cs typeface="Montserrat"/>
                <a:sym typeface="Montserrat"/>
              </a:rPr>
              <a:t>.</a:t>
            </a:r>
            <a:endParaRPr b="1" sz="3100">
              <a:latin typeface="Montserrat"/>
              <a:ea typeface="Montserrat"/>
              <a:cs typeface="Montserrat"/>
              <a:sym typeface="Montserrat"/>
            </a:endParaRPr>
          </a:p>
        </p:txBody>
      </p:sp>
      <p:sp>
        <p:nvSpPr>
          <p:cNvPr id="318" name="Google Shape;318;p30"/>
          <p:cNvSpPr/>
          <p:nvPr/>
        </p:nvSpPr>
        <p:spPr>
          <a:xfrm>
            <a:off x="0" y="5943600"/>
            <a:ext cx="12192000" cy="914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319" name="Google Shape;319;p30"/>
          <p:cNvPicPr preferRelativeResize="0"/>
          <p:nvPr/>
        </p:nvPicPr>
        <p:blipFill rotWithShape="1">
          <a:blip r:embed="rId3">
            <a:alphaModFix/>
          </a:blip>
          <a:srcRect b="0" l="0" r="0" t="0"/>
          <a:stretch/>
        </p:blipFill>
        <p:spPr>
          <a:xfrm>
            <a:off x="9996300" y="6190522"/>
            <a:ext cx="2058755" cy="57295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10"/>
          <p:cNvSpPr txBox="1"/>
          <p:nvPr>
            <p:ph type="title"/>
          </p:nvPr>
        </p:nvSpPr>
        <p:spPr>
          <a:xfrm>
            <a:off x="1498426" y="468254"/>
            <a:ext cx="9195000" cy="762000"/>
          </a:xfrm>
          <a:prstGeom prst="rect">
            <a:avLst/>
          </a:prstGeom>
          <a:noFill/>
          <a:ln>
            <a:noFill/>
          </a:ln>
        </p:spPr>
        <p:txBody>
          <a:bodyPr anchorCtr="0" anchor="ctr" bIns="0" lIns="0" spcFirstLastPara="1" rIns="0" wrap="square" tIns="91425">
            <a:normAutofit/>
          </a:bodyPr>
          <a:lstStyle/>
          <a:p>
            <a:pPr indent="0" lvl="0" marL="0" rtl="0" algn="ctr">
              <a:lnSpc>
                <a:spcPct val="90000"/>
              </a:lnSpc>
              <a:spcBef>
                <a:spcPts val="0"/>
              </a:spcBef>
              <a:spcAft>
                <a:spcPts val="0"/>
              </a:spcAft>
              <a:buClr>
                <a:schemeClr val="lt1"/>
              </a:buClr>
              <a:buSzPts val="2800"/>
              <a:buFont typeface="Montserrat Medium"/>
              <a:buNone/>
            </a:pPr>
            <a:r>
              <a:rPr b="1" lang="en-US">
                <a:latin typeface="Montserrat Medium"/>
                <a:ea typeface="Montserrat Medium"/>
                <a:cs typeface="Montserrat Medium"/>
                <a:sym typeface="Montserrat Medium"/>
              </a:rPr>
              <a:t>About Advance CTE </a:t>
            </a:r>
            <a:endParaRPr b="1"/>
          </a:p>
        </p:txBody>
      </p:sp>
      <p:sp>
        <p:nvSpPr>
          <p:cNvPr id="326" name="Google Shape;326;p10"/>
          <p:cNvSpPr txBox="1"/>
          <p:nvPr>
            <p:ph idx="1" type="body"/>
          </p:nvPr>
        </p:nvSpPr>
        <p:spPr>
          <a:xfrm>
            <a:off x="6051824" y="5036456"/>
            <a:ext cx="5835300" cy="390300"/>
          </a:xfrm>
          <a:prstGeom prst="rect">
            <a:avLst/>
          </a:prstGeom>
          <a:noFill/>
          <a:ln>
            <a:noFill/>
          </a:ln>
        </p:spPr>
        <p:txBody>
          <a:bodyPr anchorCtr="0" anchor="b" bIns="0" lIns="91425" spcFirstLastPara="1" rIns="91425" wrap="square" tIns="0">
            <a:normAutofit/>
          </a:bodyPr>
          <a:lstStyle/>
          <a:p>
            <a:pPr indent="0" lvl="0" marL="0" rtl="0" algn="l">
              <a:lnSpc>
                <a:spcPct val="90000"/>
              </a:lnSpc>
              <a:spcBef>
                <a:spcPts val="0"/>
              </a:spcBef>
              <a:spcAft>
                <a:spcPts val="0"/>
              </a:spcAft>
              <a:buSzPts val="1800"/>
              <a:buNone/>
            </a:pPr>
            <a:r>
              <a:rPr lang="en-US">
                <a:latin typeface="Montserrat Medium"/>
                <a:ea typeface="Montserrat Medium"/>
                <a:cs typeface="Montserrat Medium"/>
                <a:sym typeface="Montserrat Medium"/>
              </a:rPr>
              <a:t>OUR REACH </a:t>
            </a:r>
            <a:endParaRPr/>
          </a:p>
        </p:txBody>
      </p:sp>
      <p:sp>
        <p:nvSpPr>
          <p:cNvPr id="327" name="Google Shape;327;p10"/>
          <p:cNvSpPr txBox="1"/>
          <p:nvPr>
            <p:ph idx="2" type="body"/>
          </p:nvPr>
        </p:nvSpPr>
        <p:spPr>
          <a:xfrm>
            <a:off x="6051824" y="5488721"/>
            <a:ext cx="5835300" cy="578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600"/>
              <a:buFont typeface="Arial"/>
              <a:buNone/>
            </a:pPr>
            <a:r>
              <a:rPr lang="en-US">
                <a:latin typeface="Montserrat Medium"/>
                <a:ea typeface="Montserrat Medium"/>
                <a:cs typeface="Montserrat Medium"/>
                <a:sym typeface="Montserrat Medium"/>
              </a:rPr>
              <a:t>Advance CTE participates in over a dozen national initiations to expand the footprint and impact of high-quality, CTE. </a:t>
            </a:r>
            <a:endParaRPr/>
          </a:p>
          <a:p>
            <a:pPr indent="0" lvl="0" marL="0" rtl="0" algn="l">
              <a:lnSpc>
                <a:spcPct val="90000"/>
              </a:lnSpc>
              <a:spcBef>
                <a:spcPts val="1000"/>
              </a:spcBef>
              <a:spcAft>
                <a:spcPts val="0"/>
              </a:spcAft>
              <a:buSzPts val="1600"/>
              <a:buFont typeface="Arial"/>
              <a:buNone/>
            </a:pPr>
            <a:r>
              <a:t/>
            </a:r>
            <a:endParaRPr sz="1600">
              <a:latin typeface="Montserrat Medium"/>
              <a:ea typeface="Montserrat Medium"/>
              <a:cs typeface="Montserrat Medium"/>
              <a:sym typeface="Montserrat Medium"/>
            </a:endParaRPr>
          </a:p>
        </p:txBody>
      </p:sp>
      <p:sp>
        <p:nvSpPr>
          <p:cNvPr id="328" name="Google Shape;328;p10"/>
          <p:cNvSpPr txBox="1"/>
          <p:nvPr>
            <p:ph idx="3" type="body"/>
          </p:nvPr>
        </p:nvSpPr>
        <p:spPr>
          <a:xfrm>
            <a:off x="6051824" y="3851960"/>
            <a:ext cx="5835300" cy="396300"/>
          </a:xfrm>
          <a:prstGeom prst="rect">
            <a:avLst/>
          </a:prstGeom>
          <a:noFill/>
          <a:ln>
            <a:noFill/>
          </a:ln>
        </p:spPr>
        <p:txBody>
          <a:bodyPr anchorCtr="0" anchor="b" bIns="0" lIns="91425" spcFirstLastPara="1" rIns="91425" wrap="square" tIns="0">
            <a:noAutofit/>
          </a:bodyPr>
          <a:lstStyle/>
          <a:p>
            <a:pPr indent="0" lvl="0" marL="0" rtl="0" algn="l">
              <a:lnSpc>
                <a:spcPct val="192444"/>
              </a:lnSpc>
              <a:spcBef>
                <a:spcPts val="0"/>
              </a:spcBef>
              <a:spcAft>
                <a:spcPts val="0"/>
              </a:spcAft>
              <a:buSzPts val="1800"/>
              <a:buNone/>
            </a:pPr>
            <a:r>
              <a:rPr lang="en-US">
                <a:solidFill>
                  <a:schemeClr val="accent6"/>
                </a:solidFill>
                <a:latin typeface="Montserrat Medium"/>
                <a:ea typeface="Montserrat Medium"/>
                <a:cs typeface="Montserrat Medium"/>
                <a:sym typeface="Montserrat Medium"/>
              </a:rPr>
              <a:t>AREAS OF FOCUS </a:t>
            </a:r>
            <a:endParaRPr>
              <a:solidFill>
                <a:schemeClr val="accent6"/>
              </a:solidFill>
            </a:endParaRPr>
          </a:p>
        </p:txBody>
      </p:sp>
      <p:sp>
        <p:nvSpPr>
          <p:cNvPr id="329" name="Google Shape;329;p10"/>
          <p:cNvSpPr txBox="1"/>
          <p:nvPr>
            <p:ph idx="4" type="body"/>
          </p:nvPr>
        </p:nvSpPr>
        <p:spPr>
          <a:xfrm>
            <a:off x="6051823" y="4272968"/>
            <a:ext cx="5835300" cy="674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700"/>
              <a:buFont typeface="Arial"/>
              <a:buNone/>
            </a:pPr>
            <a:r>
              <a:rPr lang="en-US"/>
              <a:t>Advance CTE</a:t>
            </a:r>
            <a:r>
              <a:rPr lang="en-US">
                <a:latin typeface="Montserrat Medium"/>
                <a:ea typeface="Montserrat Medium"/>
                <a:cs typeface="Montserrat Medium"/>
                <a:sym typeface="Montserrat Medium"/>
              </a:rPr>
              <a:t> supports its members through federal advocacy, virtual and in-person convening space, technical assistance and development of resources </a:t>
            </a:r>
            <a:endParaRPr/>
          </a:p>
          <a:p>
            <a:pPr indent="0" lvl="0" marL="0" rtl="0" algn="l">
              <a:lnSpc>
                <a:spcPct val="90000"/>
              </a:lnSpc>
              <a:spcBef>
                <a:spcPts val="1000"/>
              </a:spcBef>
              <a:spcAft>
                <a:spcPts val="0"/>
              </a:spcAft>
              <a:buSzPts val="1600"/>
              <a:buFont typeface="Arial"/>
              <a:buNone/>
            </a:pPr>
            <a:r>
              <a:t/>
            </a:r>
            <a:endParaRPr sz="1600">
              <a:latin typeface="Montserrat Medium"/>
              <a:ea typeface="Montserrat Medium"/>
              <a:cs typeface="Montserrat Medium"/>
              <a:sym typeface="Montserrat Medium"/>
            </a:endParaRPr>
          </a:p>
        </p:txBody>
      </p:sp>
      <p:sp>
        <p:nvSpPr>
          <p:cNvPr id="330" name="Google Shape;330;p10"/>
          <p:cNvSpPr txBox="1"/>
          <p:nvPr>
            <p:ph idx="5" type="body"/>
          </p:nvPr>
        </p:nvSpPr>
        <p:spPr>
          <a:xfrm>
            <a:off x="6051824" y="2793644"/>
            <a:ext cx="5835300" cy="388200"/>
          </a:xfrm>
          <a:prstGeom prst="rect">
            <a:avLst/>
          </a:prstGeom>
          <a:noFill/>
          <a:ln>
            <a:noFill/>
          </a:ln>
        </p:spPr>
        <p:txBody>
          <a:bodyPr anchorCtr="0" anchor="b" bIns="0" lIns="91425" spcFirstLastPara="1" rIns="91425" wrap="square" tIns="0">
            <a:noAutofit/>
          </a:bodyPr>
          <a:lstStyle/>
          <a:p>
            <a:pPr indent="0" lvl="0" marL="0" rtl="0" algn="l">
              <a:lnSpc>
                <a:spcPct val="192444"/>
              </a:lnSpc>
              <a:spcBef>
                <a:spcPts val="0"/>
              </a:spcBef>
              <a:spcAft>
                <a:spcPts val="0"/>
              </a:spcAft>
              <a:buSzPts val="1800"/>
              <a:buNone/>
            </a:pPr>
            <a:r>
              <a:rPr lang="en-US">
                <a:solidFill>
                  <a:srgbClr val="C66008"/>
                </a:solidFill>
                <a:latin typeface="Montserrat Medium"/>
                <a:ea typeface="Montserrat Medium"/>
                <a:cs typeface="Montserrat Medium"/>
                <a:sym typeface="Montserrat Medium"/>
              </a:rPr>
              <a:t>SUPPORTING STATE LEADERS </a:t>
            </a:r>
            <a:endParaRPr>
              <a:solidFill>
                <a:srgbClr val="C66008"/>
              </a:solidFill>
            </a:endParaRPr>
          </a:p>
        </p:txBody>
      </p:sp>
      <p:sp>
        <p:nvSpPr>
          <p:cNvPr id="331" name="Google Shape;331;p10"/>
          <p:cNvSpPr txBox="1"/>
          <p:nvPr>
            <p:ph idx="6" type="body"/>
          </p:nvPr>
        </p:nvSpPr>
        <p:spPr>
          <a:xfrm>
            <a:off x="6051824" y="3195529"/>
            <a:ext cx="5835300" cy="578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600"/>
              <a:buFont typeface="Arial"/>
              <a:buNone/>
            </a:pPr>
            <a:r>
              <a:rPr lang="en-US">
                <a:latin typeface="Montserrat Medium"/>
                <a:ea typeface="Montserrat Medium"/>
                <a:cs typeface="Montserrat Medium"/>
                <a:sym typeface="Montserrat Medium"/>
              </a:rPr>
              <a:t>Advance CTE has members from all 50 states and three territories. </a:t>
            </a:r>
            <a:endParaRPr/>
          </a:p>
          <a:p>
            <a:pPr indent="0" lvl="0" marL="0" rtl="0" algn="l">
              <a:lnSpc>
                <a:spcPct val="90000"/>
              </a:lnSpc>
              <a:spcBef>
                <a:spcPts val="1000"/>
              </a:spcBef>
              <a:spcAft>
                <a:spcPts val="0"/>
              </a:spcAft>
              <a:buSzPts val="1600"/>
              <a:buFont typeface="Arial"/>
              <a:buNone/>
            </a:pPr>
            <a:r>
              <a:t/>
            </a:r>
            <a:endParaRPr sz="1600">
              <a:latin typeface="Montserrat Medium"/>
              <a:ea typeface="Montserrat Medium"/>
              <a:cs typeface="Montserrat Medium"/>
              <a:sym typeface="Montserrat Medium"/>
            </a:endParaRPr>
          </a:p>
        </p:txBody>
      </p:sp>
      <p:sp>
        <p:nvSpPr>
          <p:cNvPr id="332" name="Google Shape;332;p10"/>
          <p:cNvSpPr txBox="1"/>
          <p:nvPr>
            <p:ph idx="7" type="body"/>
          </p:nvPr>
        </p:nvSpPr>
        <p:spPr>
          <a:xfrm>
            <a:off x="6051824" y="1701574"/>
            <a:ext cx="5835300" cy="390300"/>
          </a:xfrm>
          <a:prstGeom prst="rect">
            <a:avLst/>
          </a:prstGeom>
          <a:noFill/>
          <a:ln>
            <a:noFill/>
          </a:ln>
        </p:spPr>
        <p:txBody>
          <a:bodyPr anchorCtr="0" anchor="b" bIns="0" lIns="91425" spcFirstLastPara="1" rIns="91425" wrap="square" tIns="0">
            <a:noAutofit/>
          </a:bodyPr>
          <a:lstStyle/>
          <a:p>
            <a:pPr indent="0" lvl="0" marL="0" rtl="0" algn="l">
              <a:lnSpc>
                <a:spcPct val="192444"/>
              </a:lnSpc>
              <a:spcBef>
                <a:spcPts val="0"/>
              </a:spcBef>
              <a:spcAft>
                <a:spcPts val="0"/>
              </a:spcAft>
              <a:buSzPts val="1800"/>
              <a:buNone/>
            </a:pPr>
            <a:r>
              <a:rPr lang="en-US">
                <a:latin typeface="Montserrat Medium"/>
                <a:ea typeface="Montserrat Medium"/>
                <a:cs typeface="Montserrat Medium"/>
                <a:sym typeface="Montserrat Medium"/>
              </a:rPr>
              <a:t>A CENTURY OF SERVICE</a:t>
            </a:r>
            <a:endParaRPr/>
          </a:p>
        </p:txBody>
      </p:sp>
      <p:sp>
        <p:nvSpPr>
          <p:cNvPr id="333" name="Google Shape;333;p10"/>
          <p:cNvSpPr txBox="1"/>
          <p:nvPr>
            <p:ph idx="8" type="body"/>
          </p:nvPr>
        </p:nvSpPr>
        <p:spPr>
          <a:xfrm>
            <a:off x="6051824" y="2105331"/>
            <a:ext cx="5835300" cy="66360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700"/>
              <a:buFont typeface="Arial"/>
              <a:buNone/>
            </a:pPr>
            <a:r>
              <a:rPr lang="en-US">
                <a:latin typeface="Montserrat Medium"/>
                <a:ea typeface="Montserrat Medium"/>
                <a:cs typeface="Montserrat Medium"/>
                <a:sym typeface="Montserrat Medium"/>
              </a:rPr>
              <a:t>Advance CTE is the longest-standing national non-profit representing State CTE Directors and leaders responsible for secondary, postsecondary and adult CTE. </a:t>
            </a:r>
            <a:endParaRPr>
              <a:latin typeface="Montserrat Medium"/>
              <a:ea typeface="Montserrat Medium"/>
              <a:cs typeface="Montserrat Medium"/>
              <a:sym typeface="Montserrat Medium"/>
            </a:endParaRPr>
          </a:p>
        </p:txBody>
      </p:sp>
      <p:sp>
        <p:nvSpPr>
          <p:cNvPr id="334" name="Google Shape;334;p10"/>
          <p:cNvSpPr txBox="1"/>
          <p:nvPr>
            <p:ph idx="9" type="body"/>
          </p:nvPr>
        </p:nvSpPr>
        <p:spPr>
          <a:xfrm>
            <a:off x="496888" y="1837990"/>
            <a:ext cx="5059500" cy="40725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lnSpc>
                <a:spcPct val="100000"/>
              </a:lnSpc>
              <a:spcBef>
                <a:spcPts val="0"/>
              </a:spcBef>
              <a:spcAft>
                <a:spcPts val="0"/>
              </a:spcAft>
              <a:buSzPct val="108108"/>
              <a:buNone/>
            </a:pPr>
            <a:r>
              <a:rPr b="1" lang="en-US"/>
              <a:t>ADVANCE CTE MISSION</a:t>
            </a:r>
            <a:endParaRPr/>
          </a:p>
          <a:p>
            <a:pPr indent="0" lvl="0" marL="0" rtl="0" algn="l">
              <a:lnSpc>
                <a:spcPct val="115000"/>
              </a:lnSpc>
              <a:spcBef>
                <a:spcPts val="1000"/>
              </a:spcBef>
              <a:spcAft>
                <a:spcPts val="0"/>
              </a:spcAft>
              <a:buSzPct val="108108"/>
              <a:buNone/>
            </a:pPr>
            <a:br>
              <a:rPr lang="en-US"/>
            </a:br>
            <a:r>
              <a:rPr lang="en-US" cap="none"/>
              <a:t>Support state Career Technical Education (CTE) leadership to advance high-quali</a:t>
            </a:r>
            <a:r>
              <a:rPr lang="en-US" cap="none"/>
              <a:t>ty </a:t>
            </a:r>
            <a:r>
              <a:rPr lang="en-US" cap="none"/>
              <a:t>CTE policies, programs and pathways that ensure career and college success for each learner. Advance CTE serves as the steward of the National Career Clusters Framework. </a:t>
            </a:r>
            <a:endParaRPr/>
          </a:p>
          <a:p>
            <a:pPr indent="0" lvl="0" marL="0" rtl="0" algn="l">
              <a:lnSpc>
                <a:spcPct val="100000"/>
              </a:lnSpc>
              <a:spcBef>
                <a:spcPts val="1000"/>
              </a:spcBef>
              <a:spcAft>
                <a:spcPts val="0"/>
              </a:spcAft>
              <a:buSzPct val="108108"/>
              <a:buNone/>
            </a:pPr>
            <a:br>
              <a:rPr lang="en-US"/>
            </a:br>
            <a:endParaRPr>
              <a:latin typeface="Montserrat Medium"/>
              <a:ea typeface="Montserrat Medium"/>
              <a:cs typeface="Montserrat Medium"/>
              <a:sym typeface="Montserrat Medium"/>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g31ab3b3ddb4_0_0"/>
          <p:cNvSpPr/>
          <p:nvPr/>
        </p:nvSpPr>
        <p:spPr>
          <a:xfrm>
            <a:off x="0" y="5943600"/>
            <a:ext cx="12192000" cy="914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40" name="Google Shape;340;g31ab3b3ddb4_0_0"/>
          <p:cNvSpPr txBox="1"/>
          <p:nvPr>
            <p:ph type="title"/>
          </p:nvPr>
        </p:nvSpPr>
        <p:spPr>
          <a:xfrm>
            <a:off x="1498426" y="468254"/>
            <a:ext cx="9195000" cy="762000"/>
          </a:xfrm>
          <a:prstGeom prst="rect">
            <a:avLst/>
          </a:prstGeom>
          <a:noFill/>
          <a:ln>
            <a:noFill/>
          </a:ln>
        </p:spPr>
        <p:txBody>
          <a:bodyPr anchorCtr="0" anchor="ctr" bIns="0" lIns="0" spcFirstLastPara="1" rIns="0" wrap="square" tIns="91425">
            <a:normAutofit/>
          </a:bodyPr>
          <a:lstStyle/>
          <a:p>
            <a:pPr indent="0" lvl="0" marL="0" rtl="0" algn="ctr">
              <a:lnSpc>
                <a:spcPct val="90000"/>
              </a:lnSpc>
              <a:spcBef>
                <a:spcPts val="0"/>
              </a:spcBef>
              <a:spcAft>
                <a:spcPts val="0"/>
              </a:spcAft>
              <a:buClr>
                <a:schemeClr val="lt1"/>
              </a:buClr>
              <a:buSzPts val="2800"/>
              <a:buFont typeface="Montserrat"/>
              <a:buNone/>
            </a:pPr>
            <a:r>
              <a:rPr b="1" lang="en-US"/>
              <a:t>Framework Purpose and Users</a:t>
            </a:r>
            <a:endParaRPr b="1"/>
          </a:p>
        </p:txBody>
      </p:sp>
      <p:sp>
        <p:nvSpPr>
          <p:cNvPr id="341" name="Google Shape;341;g31ab3b3ddb4_0_0"/>
          <p:cNvSpPr txBox="1"/>
          <p:nvPr>
            <p:ph idx="1" type="body"/>
          </p:nvPr>
        </p:nvSpPr>
        <p:spPr>
          <a:xfrm>
            <a:off x="6051824" y="4988689"/>
            <a:ext cx="5835300" cy="390300"/>
          </a:xfrm>
          <a:prstGeom prst="rect">
            <a:avLst/>
          </a:prstGeom>
          <a:noFill/>
          <a:ln>
            <a:noFill/>
          </a:ln>
        </p:spPr>
        <p:txBody>
          <a:bodyPr anchorCtr="0" anchor="b" bIns="0" lIns="91425" spcFirstLastPara="1" rIns="91425" wrap="square" tIns="0">
            <a:normAutofit/>
          </a:bodyPr>
          <a:lstStyle/>
          <a:p>
            <a:pPr indent="0" lvl="0" marL="0" rtl="0" algn="l">
              <a:lnSpc>
                <a:spcPct val="90000"/>
              </a:lnSpc>
              <a:spcBef>
                <a:spcPts val="0"/>
              </a:spcBef>
              <a:spcAft>
                <a:spcPts val="0"/>
              </a:spcAft>
              <a:buSzPts val="1800"/>
              <a:buNone/>
            </a:pPr>
            <a:r>
              <a:t/>
            </a:r>
            <a:endParaRPr/>
          </a:p>
        </p:txBody>
      </p:sp>
      <p:sp>
        <p:nvSpPr>
          <p:cNvPr id="342" name="Google Shape;342;g31ab3b3ddb4_0_0"/>
          <p:cNvSpPr txBox="1"/>
          <p:nvPr>
            <p:ph idx="2" type="body"/>
          </p:nvPr>
        </p:nvSpPr>
        <p:spPr>
          <a:xfrm>
            <a:off x="6051824" y="5392446"/>
            <a:ext cx="5835300" cy="578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400"/>
              <a:buFont typeface="Arial"/>
              <a:buNone/>
            </a:pPr>
            <a:r>
              <a:t/>
            </a:r>
            <a:endParaRPr sz="1600"/>
          </a:p>
        </p:txBody>
      </p:sp>
      <p:sp>
        <p:nvSpPr>
          <p:cNvPr id="343" name="Google Shape;343;g31ab3b3ddb4_0_0"/>
          <p:cNvSpPr txBox="1"/>
          <p:nvPr>
            <p:ph idx="3" type="body"/>
          </p:nvPr>
        </p:nvSpPr>
        <p:spPr>
          <a:xfrm>
            <a:off x="6051824" y="3892059"/>
            <a:ext cx="5835300" cy="396300"/>
          </a:xfrm>
          <a:prstGeom prst="rect">
            <a:avLst/>
          </a:prstGeom>
          <a:noFill/>
          <a:ln>
            <a:noFill/>
          </a:ln>
        </p:spPr>
        <p:txBody>
          <a:bodyPr anchorCtr="0" anchor="b" bIns="0" lIns="91425" spcFirstLastPara="1" rIns="91425" wrap="square" tIns="0">
            <a:normAutofit fontScale="85000" lnSpcReduction="20000"/>
          </a:bodyPr>
          <a:lstStyle/>
          <a:p>
            <a:pPr indent="0" lvl="0" marL="0" rtl="0" algn="l">
              <a:lnSpc>
                <a:spcPct val="192444"/>
              </a:lnSpc>
              <a:spcBef>
                <a:spcPts val="0"/>
              </a:spcBef>
              <a:spcAft>
                <a:spcPts val="0"/>
              </a:spcAft>
              <a:buSzPct val="117647"/>
              <a:buNone/>
            </a:pPr>
            <a:r>
              <a:t/>
            </a:r>
            <a:endParaRPr/>
          </a:p>
        </p:txBody>
      </p:sp>
      <p:sp>
        <p:nvSpPr>
          <p:cNvPr id="344" name="Google Shape;344;g31ab3b3ddb4_0_0"/>
          <p:cNvSpPr txBox="1"/>
          <p:nvPr>
            <p:ph idx="4" type="body"/>
          </p:nvPr>
        </p:nvSpPr>
        <p:spPr>
          <a:xfrm>
            <a:off x="6051824" y="4300727"/>
            <a:ext cx="5835300" cy="578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400"/>
              <a:buFont typeface="Arial"/>
              <a:buNone/>
            </a:pPr>
            <a:r>
              <a:t/>
            </a:r>
            <a:endParaRPr sz="1600"/>
          </a:p>
        </p:txBody>
      </p:sp>
      <p:sp>
        <p:nvSpPr>
          <p:cNvPr id="345" name="Google Shape;345;g31ab3b3ddb4_0_0"/>
          <p:cNvSpPr txBox="1"/>
          <p:nvPr>
            <p:ph idx="5" type="body"/>
          </p:nvPr>
        </p:nvSpPr>
        <p:spPr>
          <a:xfrm>
            <a:off x="6051824" y="2793644"/>
            <a:ext cx="5835300" cy="388200"/>
          </a:xfrm>
          <a:prstGeom prst="rect">
            <a:avLst/>
          </a:prstGeom>
          <a:noFill/>
          <a:ln>
            <a:noFill/>
          </a:ln>
        </p:spPr>
        <p:txBody>
          <a:bodyPr anchorCtr="0" anchor="b" bIns="0" lIns="91425" spcFirstLastPara="1" rIns="91425" wrap="square" tIns="0">
            <a:normAutofit fontScale="77500" lnSpcReduction="20000"/>
          </a:bodyPr>
          <a:lstStyle/>
          <a:p>
            <a:pPr indent="0" lvl="0" marL="0" rtl="0" algn="l">
              <a:lnSpc>
                <a:spcPct val="192444"/>
              </a:lnSpc>
              <a:spcBef>
                <a:spcPts val="0"/>
              </a:spcBef>
              <a:spcAft>
                <a:spcPts val="0"/>
              </a:spcAft>
              <a:buSzPct val="129031"/>
              <a:buNone/>
            </a:pPr>
            <a:r>
              <a:t/>
            </a:r>
            <a:endParaRPr/>
          </a:p>
        </p:txBody>
      </p:sp>
      <p:sp>
        <p:nvSpPr>
          <p:cNvPr id="346" name="Google Shape;346;g31ab3b3ddb4_0_0"/>
          <p:cNvSpPr txBox="1"/>
          <p:nvPr>
            <p:ph idx="6" type="body"/>
          </p:nvPr>
        </p:nvSpPr>
        <p:spPr>
          <a:xfrm>
            <a:off x="6051824" y="3195529"/>
            <a:ext cx="5835300" cy="578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400"/>
              <a:buFont typeface="Arial"/>
              <a:buNone/>
            </a:pPr>
            <a:r>
              <a:t/>
            </a:r>
            <a:endParaRPr sz="1700"/>
          </a:p>
        </p:txBody>
      </p:sp>
      <p:sp>
        <p:nvSpPr>
          <p:cNvPr id="347" name="Google Shape;347;g31ab3b3ddb4_0_0"/>
          <p:cNvSpPr txBox="1"/>
          <p:nvPr>
            <p:ph idx="7" type="body"/>
          </p:nvPr>
        </p:nvSpPr>
        <p:spPr>
          <a:xfrm>
            <a:off x="6051824" y="1701574"/>
            <a:ext cx="5835300" cy="390300"/>
          </a:xfrm>
          <a:prstGeom prst="rect">
            <a:avLst/>
          </a:prstGeom>
          <a:noFill/>
          <a:ln>
            <a:noFill/>
          </a:ln>
        </p:spPr>
        <p:txBody>
          <a:bodyPr anchorCtr="0" anchor="b" bIns="0" lIns="91425" spcFirstLastPara="1" rIns="91425" wrap="square" tIns="0">
            <a:normAutofit fontScale="77500" lnSpcReduction="20000"/>
          </a:bodyPr>
          <a:lstStyle/>
          <a:p>
            <a:pPr indent="0" lvl="0" marL="0" rtl="0" algn="l">
              <a:lnSpc>
                <a:spcPct val="192444"/>
              </a:lnSpc>
              <a:spcBef>
                <a:spcPts val="0"/>
              </a:spcBef>
              <a:spcAft>
                <a:spcPts val="0"/>
              </a:spcAft>
              <a:buSzPct val="129031"/>
              <a:buNone/>
            </a:pPr>
            <a:r>
              <a:t/>
            </a:r>
            <a:endParaRPr/>
          </a:p>
        </p:txBody>
      </p:sp>
      <p:sp>
        <p:nvSpPr>
          <p:cNvPr id="348" name="Google Shape;348;g31ab3b3ddb4_0_0"/>
          <p:cNvSpPr txBox="1"/>
          <p:nvPr>
            <p:ph idx="8" type="body"/>
          </p:nvPr>
        </p:nvSpPr>
        <p:spPr>
          <a:xfrm>
            <a:off x="6051824" y="2105331"/>
            <a:ext cx="5835300" cy="578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400"/>
              <a:buFont typeface="Arial"/>
              <a:buNone/>
            </a:pPr>
            <a:r>
              <a:t/>
            </a:r>
            <a:endParaRPr sz="1600"/>
          </a:p>
        </p:txBody>
      </p:sp>
      <p:sp>
        <p:nvSpPr>
          <p:cNvPr id="349" name="Google Shape;349;g31ab3b3ddb4_0_0"/>
          <p:cNvSpPr txBox="1"/>
          <p:nvPr>
            <p:ph idx="9" type="body"/>
          </p:nvPr>
        </p:nvSpPr>
        <p:spPr>
          <a:xfrm>
            <a:off x="496888" y="1837990"/>
            <a:ext cx="5059500" cy="40725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2200"/>
              <a:buNone/>
            </a:pPr>
            <a:r>
              <a:t/>
            </a:r>
            <a:endParaRPr/>
          </a:p>
        </p:txBody>
      </p:sp>
      <p:sp>
        <p:nvSpPr>
          <p:cNvPr id="350" name="Google Shape;350;g31ab3b3ddb4_0_0"/>
          <p:cNvSpPr/>
          <p:nvPr/>
        </p:nvSpPr>
        <p:spPr>
          <a:xfrm>
            <a:off x="-7425" y="1230250"/>
            <a:ext cx="12261000" cy="5601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Medium"/>
              <a:ea typeface="Montserrat Medium"/>
              <a:cs typeface="Montserrat Medium"/>
              <a:sym typeface="Montserrat Medium"/>
            </a:endParaRPr>
          </a:p>
        </p:txBody>
      </p:sp>
      <p:pic>
        <p:nvPicPr>
          <p:cNvPr descr="A grid of six picture of people align to the following categories listed in white font: State CTE Leaders, Industry and Workforce Development, Local CTE Administrators, CTE Instructors, School Counselors &amp; Career Advising Professionals, and CTSOs and National Partners. " id="351" name="Google Shape;351;g31ab3b3ddb4_0_0"/>
          <p:cNvPicPr preferRelativeResize="0"/>
          <p:nvPr/>
        </p:nvPicPr>
        <p:blipFill rotWithShape="1">
          <a:blip r:embed="rId3">
            <a:alphaModFix/>
          </a:blip>
          <a:srcRect b="0" l="0" r="0" t="0"/>
          <a:stretch/>
        </p:blipFill>
        <p:spPr>
          <a:xfrm>
            <a:off x="108988" y="1275343"/>
            <a:ext cx="6540290" cy="5016127"/>
          </a:xfrm>
          <a:prstGeom prst="rect">
            <a:avLst/>
          </a:prstGeom>
          <a:solidFill>
            <a:schemeClr val="lt1"/>
          </a:solidFill>
          <a:ln cap="flat" cmpd="sng" w="9525">
            <a:solidFill>
              <a:schemeClr val="lt1"/>
            </a:solidFill>
            <a:prstDash val="solid"/>
            <a:round/>
            <a:headEnd len="sm" w="sm" type="none"/>
            <a:tailEnd len="sm" w="sm" type="none"/>
          </a:ln>
        </p:spPr>
      </p:pic>
      <p:pic>
        <p:nvPicPr>
          <p:cNvPr id="352" name="Google Shape;352;g31ab3b3ddb4_0_0"/>
          <p:cNvPicPr preferRelativeResize="0"/>
          <p:nvPr/>
        </p:nvPicPr>
        <p:blipFill rotWithShape="1">
          <a:blip r:embed="rId4">
            <a:alphaModFix/>
          </a:blip>
          <a:srcRect b="0" l="0" r="0" t="0"/>
          <a:stretch/>
        </p:blipFill>
        <p:spPr>
          <a:xfrm>
            <a:off x="9996300" y="6190522"/>
            <a:ext cx="2058755" cy="572955"/>
          </a:xfrm>
          <a:prstGeom prst="rect">
            <a:avLst/>
          </a:prstGeom>
          <a:noFill/>
          <a:ln>
            <a:noFill/>
          </a:ln>
        </p:spPr>
      </p:pic>
      <p:sp>
        <p:nvSpPr>
          <p:cNvPr id="353" name="Google Shape;353;g31ab3b3ddb4_0_0"/>
          <p:cNvSpPr txBox="1"/>
          <p:nvPr/>
        </p:nvSpPr>
        <p:spPr>
          <a:xfrm>
            <a:off x="7843001" y="1707849"/>
            <a:ext cx="42513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Montserrat Medium"/>
                <a:ea typeface="Montserrat Medium"/>
                <a:cs typeface="Montserrat Medium"/>
                <a:sym typeface="Montserrat Medium"/>
              </a:rPr>
              <a:t>Career Exploration &amp; Advising</a:t>
            </a:r>
            <a:endParaRPr b="0" i="0" sz="2000" u="none" cap="none" strike="noStrike">
              <a:solidFill>
                <a:schemeClr val="dk1"/>
              </a:solidFill>
              <a:latin typeface="Montserrat Medium"/>
              <a:ea typeface="Montserrat Medium"/>
              <a:cs typeface="Montserrat Medium"/>
              <a:sym typeface="Montserrat Medium"/>
            </a:endParaRPr>
          </a:p>
        </p:txBody>
      </p:sp>
      <p:sp>
        <p:nvSpPr>
          <p:cNvPr id="354" name="Google Shape;354;g31ab3b3ddb4_0_0"/>
          <p:cNvSpPr txBox="1"/>
          <p:nvPr/>
        </p:nvSpPr>
        <p:spPr>
          <a:xfrm>
            <a:off x="7819114" y="3016400"/>
            <a:ext cx="42513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Montserrat Medium"/>
                <a:ea typeface="Montserrat Medium"/>
                <a:cs typeface="Montserrat Medium"/>
                <a:sym typeface="Montserrat Medium"/>
              </a:rPr>
              <a:t>CTE Program Design</a:t>
            </a:r>
            <a:endParaRPr b="0" i="0" sz="2000" u="none" cap="none" strike="noStrike">
              <a:solidFill>
                <a:schemeClr val="dk1"/>
              </a:solidFill>
              <a:latin typeface="Montserrat Medium"/>
              <a:ea typeface="Montserrat Medium"/>
              <a:cs typeface="Montserrat Medium"/>
              <a:sym typeface="Montserrat Medium"/>
            </a:endParaRPr>
          </a:p>
        </p:txBody>
      </p:sp>
      <p:sp>
        <p:nvSpPr>
          <p:cNvPr id="355" name="Google Shape;355;g31ab3b3ddb4_0_0"/>
          <p:cNvSpPr txBox="1"/>
          <p:nvPr/>
        </p:nvSpPr>
        <p:spPr>
          <a:xfrm>
            <a:off x="7881584" y="3996477"/>
            <a:ext cx="4251236" cy="8309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Montserrat Medium"/>
                <a:ea typeface="Montserrat Medium"/>
                <a:cs typeface="Montserrat Medium"/>
                <a:sym typeface="Montserrat Medium"/>
              </a:rPr>
              <a:t>Industry Alignment &amp; Collaboration</a:t>
            </a:r>
            <a:endParaRPr b="0" i="0" sz="2000" u="none" cap="none" strike="noStrike">
              <a:solidFill>
                <a:schemeClr val="dk1"/>
              </a:solidFill>
              <a:latin typeface="Montserrat Medium"/>
              <a:ea typeface="Montserrat Medium"/>
              <a:cs typeface="Montserrat Medium"/>
              <a:sym typeface="Montserrat Medium"/>
            </a:endParaRPr>
          </a:p>
        </p:txBody>
      </p:sp>
      <p:sp>
        <p:nvSpPr>
          <p:cNvPr id="356" name="Google Shape;356;g31ab3b3ddb4_0_0"/>
          <p:cNvSpPr txBox="1"/>
          <p:nvPr/>
        </p:nvSpPr>
        <p:spPr>
          <a:xfrm>
            <a:off x="7881584" y="5374625"/>
            <a:ext cx="4251236"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Montserrat Medium"/>
                <a:ea typeface="Montserrat Medium"/>
                <a:cs typeface="Montserrat Medium"/>
                <a:sym typeface="Montserrat Medium"/>
              </a:rPr>
              <a:t>Administration &amp; Staffing</a:t>
            </a:r>
            <a:endParaRPr b="0" i="0" sz="2000" u="none" cap="none" strike="noStrike">
              <a:solidFill>
                <a:schemeClr val="dk1"/>
              </a:solidFill>
              <a:latin typeface="Montserrat Medium"/>
              <a:ea typeface="Montserrat Medium"/>
              <a:cs typeface="Montserrat Medium"/>
              <a:sym typeface="Montserrat Medium"/>
            </a:endParaRPr>
          </a:p>
        </p:txBody>
      </p:sp>
      <p:sp>
        <p:nvSpPr>
          <p:cNvPr id="357" name="Google Shape;357;g31ab3b3ddb4_0_0"/>
          <p:cNvSpPr/>
          <p:nvPr/>
        </p:nvSpPr>
        <p:spPr>
          <a:xfrm>
            <a:off x="6975740" y="1771614"/>
            <a:ext cx="704700" cy="675300"/>
          </a:xfrm>
          <a:prstGeom prst="star5">
            <a:avLst>
              <a:gd fmla="val 19098" name="adj"/>
              <a:gd fmla="val 105146" name="hf"/>
              <a:gd fmla="val 110557" name="vf"/>
            </a:avLst>
          </a:prstGeom>
          <a:solidFill>
            <a:srgbClr val="CF589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58" name="Google Shape;358;g31ab3b3ddb4_0_0"/>
          <p:cNvSpPr/>
          <p:nvPr/>
        </p:nvSpPr>
        <p:spPr>
          <a:xfrm>
            <a:off x="6975744" y="2847859"/>
            <a:ext cx="704700" cy="675300"/>
          </a:xfrm>
          <a:prstGeom prst="star5">
            <a:avLst>
              <a:gd fmla="val 19098" name="adj"/>
              <a:gd fmla="val 105146" name="hf"/>
              <a:gd fmla="val 110557" name="vf"/>
            </a:avLst>
          </a:prstGeom>
          <a:solidFill>
            <a:srgbClr val="8BC25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59" name="Google Shape;359;g31ab3b3ddb4_0_0"/>
          <p:cNvSpPr/>
          <p:nvPr/>
        </p:nvSpPr>
        <p:spPr>
          <a:xfrm>
            <a:off x="6975744" y="4044785"/>
            <a:ext cx="704828" cy="675320"/>
          </a:xfrm>
          <a:prstGeom prst="star5">
            <a:avLst>
              <a:gd fmla="val 19098" name="adj"/>
              <a:gd fmla="val 105146" name="hf"/>
              <a:gd fmla="val 110557" name="vf"/>
            </a:avLst>
          </a:prstGeom>
          <a:solidFill>
            <a:srgbClr val="EBA52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60" name="Google Shape;360;g31ab3b3ddb4_0_0"/>
          <p:cNvSpPr/>
          <p:nvPr/>
        </p:nvSpPr>
        <p:spPr>
          <a:xfrm>
            <a:off x="6975744" y="5172770"/>
            <a:ext cx="704828" cy="675320"/>
          </a:xfrm>
          <a:prstGeom prst="star5">
            <a:avLst>
              <a:gd fmla="val 19098" name="adj"/>
              <a:gd fmla="val 105146" name="hf"/>
              <a:gd fmla="val 110557" name="vf"/>
            </a:avLst>
          </a:prstGeom>
          <a:solidFill>
            <a:srgbClr val="BDA6C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353"/>
                                        </p:tgtEl>
                                        <p:attrNameLst>
                                          <p:attrName>style.visibility</p:attrName>
                                        </p:attrNameLst>
                                      </p:cBhvr>
                                      <p:to>
                                        <p:strVal val="visible"/>
                                      </p:to>
                                    </p:set>
                                    <p:anim calcmode="lin" valueType="num">
                                      <p:cBhvr additive="base">
                                        <p:cTn dur="500"/>
                                        <p:tgtEl>
                                          <p:spTgt spid="353"/>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354"/>
                                        </p:tgtEl>
                                        <p:attrNameLst>
                                          <p:attrName>style.visibility</p:attrName>
                                        </p:attrNameLst>
                                      </p:cBhvr>
                                      <p:to>
                                        <p:strVal val="visible"/>
                                      </p:to>
                                    </p:set>
                                    <p:anim calcmode="lin" valueType="num">
                                      <p:cBhvr additive="base">
                                        <p:cTn dur="500"/>
                                        <p:tgtEl>
                                          <p:spTgt spid="35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355"/>
                                        </p:tgtEl>
                                        <p:attrNameLst>
                                          <p:attrName>style.visibility</p:attrName>
                                        </p:attrNameLst>
                                      </p:cBhvr>
                                      <p:to>
                                        <p:strVal val="visible"/>
                                      </p:to>
                                    </p:set>
                                    <p:anim calcmode="lin" valueType="num">
                                      <p:cBhvr additive="base">
                                        <p:cTn dur="500"/>
                                        <p:tgtEl>
                                          <p:spTgt spid="35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356"/>
                                        </p:tgtEl>
                                        <p:attrNameLst>
                                          <p:attrName>style.visibility</p:attrName>
                                        </p:attrNameLst>
                                      </p:cBhvr>
                                      <p:to>
                                        <p:strVal val="visible"/>
                                      </p:to>
                                    </p:set>
                                    <p:anim calcmode="lin" valueType="num">
                                      <p:cBhvr additive="base">
                                        <p:cTn dur="500"/>
                                        <p:tgtEl>
                                          <p:spTgt spid="35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9"/>
          <p:cNvSpPr/>
          <p:nvPr/>
        </p:nvSpPr>
        <p:spPr>
          <a:xfrm>
            <a:off x="0" y="5943600"/>
            <a:ext cx="12192000" cy="914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67" name="Google Shape;367;p9"/>
          <p:cNvSpPr txBox="1"/>
          <p:nvPr>
            <p:ph type="title"/>
          </p:nvPr>
        </p:nvSpPr>
        <p:spPr>
          <a:xfrm>
            <a:off x="1498426" y="468254"/>
            <a:ext cx="9195000" cy="762000"/>
          </a:xfrm>
          <a:prstGeom prst="rect">
            <a:avLst/>
          </a:prstGeom>
          <a:noFill/>
          <a:ln>
            <a:noFill/>
          </a:ln>
        </p:spPr>
        <p:txBody>
          <a:bodyPr anchorCtr="0" anchor="ctr" bIns="0" lIns="0" spcFirstLastPara="1" rIns="0" wrap="square" tIns="91425">
            <a:normAutofit/>
          </a:bodyPr>
          <a:lstStyle/>
          <a:p>
            <a:pPr indent="0" lvl="0" marL="0" rtl="0" algn="ctr">
              <a:lnSpc>
                <a:spcPct val="90000"/>
              </a:lnSpc>
              <a:spcBef>
                <a:spcPts val="0"/>
              </a:spcBef>
              <a:spcAft>
                <a:spcPts val="0"/>
              </a:spcAft>
              <a:buClr>
                <a:schemeClr val="lt1"/>
              </a:buClr>
              <a:buSzPts val="2800"/>
              <a:buFont typeface="Montserrat"/>
              <a:buNone/>
            </a:pPr>
            <a:r>
              <a:rPr lang="en-US"/>
              <a:t>The </a:t>
            </a:r>
            <a:r>
              <a:rPr b="1" lang="en-US"/>
              <a:t>Original </a:t>
            </a:r>
            <a:r>
              <a:rPr lang="en-US"/>
              <a:t>National Career Clusters</a:t>
            </a:r>
            <a:r>
              <a:rPr baseline="30000" lang="en-US"/>
              <a:t>®</a:t>
            </a:r>
            <a:r>
              <a:rPr lang="en-US"/>
              <a:t> Framework</a:t>
            </a:r>
            <a:endParaRPr/>
          </a:p>
        </p:txBody>
      </p:sp>
      <p:sp>
        <p:nvSpPr>
          <p:cNvPr id="368" name="Google Shape;368;p9"/>
          <p:cNvSpPr/>
          <p:nvPr/>
        </p:nvSpPr>
        <p:spPr>
          <a:xfrm>
            <a:off x="1631107" y="4151496"/>
            <a:ext cx="363755" cy="332976"/>
          </a:xfrm>
          <a:custGeom>
            <a:rect b="b" l="l" r="r" t="t"/>
            <a:pathLst>
              <a:path extrusionOk="0" h="89" w="98">
                <a:moveTo>
                  <a:pt x="83" y="7"/>
                </a:moveTo>
                <a:cubicBezTo>
                  <a:pt x="77" y="10"/>
                  <a:pt x="46" y="45"/>
                  <a:pt x="29" y="62"/>
                </a:cubicBezTo>
                <a:cubicBezTo>
                  <a:pt x="16" y="49"/>
                  <a:pt x="16" y="49"/>
                  <a:pt x="16" y="49"/>
                </a:cubicBezTo>
                <a:cubicBezTo>
                  <a:pt x="14" y="47"/>
                  <a:pt x="11" y="41"/>
                  <a:pt x="8" y="45"/>
                </a:cubicBezTo>
                <a:cubicBezTo>
                  <a:pt x="3" y="52"/>
                  <a:pt x="3" y="52"/>
                  <a:pt x="3" y="52"/>
                </a:cubicBezTo>
                <a:cubicBezTo>
                  <a:pt x="0" y="56"/>
                  <a:pt x="3" y="62"/>
                  <a:pt x="6" y="64"/>
                </a:cubicBezTo>
                <a:cubicBezTo>
                  <a:pt x="27" y="88"/>
                  <a:pt x="27" y="88"/>
                  <a:pt x="27" y="88"/>
                </a:cubicBezTo>
                <a:cubicBezTo>
                  <a:pt x="29" y="89"/>
                  <a:pt x="34" y="88"/>
                  <a:pt x="37" y="84"/>
                </a:cubicBezTo>
                <a:cubicBezTo>
                  <a:pt x="39" y="81"/>
                  <a:pt x="39" y="81"/>
                  <a:pt x="39" y="81"/>
                </a:cubicBezTo>
                <a:cubicBezTo>
                  <a:pt x="39" y="81"/>
                  <a:pt x="39" y="81"/>
                  <a:pt x="39" y="81"/>
                </a:cubicBezTo>
                <a:cubicBezTo>
                  <a:pt x="88" y="12"/>
                  <a:pt x="88" y="12"/>
                  <a:pt x="88" y="12"/>
                </a:cubicBezTo>
                <a:cubicBezTo>
                  <a:pt x="91" y="8"/>
                  <a:pt x="98" y="0"/>
                  <a:pt x="83" y="7"/>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Medium"/>
              <a:ea typeface="Montserrat Medium"/>
              <a:cs typeface="Montserrat Medium"/>
              <a:sym typeface="Montserrat Medium"/>
            </a:endParaRPr>
          </a:p>
        </p:txBody>
      </p:sp>
      <p:sp>
        <p:nvSpPr>
          <p:cNvPr id="369" name="Google Shape;369;p9"/>
          <p:cNvSpPr txBox="1"/>
          <p:nvPr/>
        </p:nvSpPr>
        <p:spPr>
          <a:xfrm>
            <a:off x="591984" y="1708897"/>
            <a:ext cx="5334300" cy="489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Montserrat Medium"/>
                <a:ea typeface="Montserrat Medium"/>
                <a:cs typeface="Montserrat Medium"/>
                <a:sym typeface="Montserrat Medium"/>
              </a:rPr>
              <a:t>Launched in 2002, the </a:t>
            </a:r>
            <a:r>
              <a:rPr b="1" i="0" lang="en-US" sz="2400" u="none" cap="none" strike="noStrike">
                <a:solidFill>
                  <a:schemeClr val="dk1"/>
                </a:solidFill>
                <a:latin typeface="Montserrat Medium"/>
                <a:ea typeface="Montserrat Medium"/>
                <a:cs typeface="Montserrat Medium"/>
                <a:sym typeface="Montserrat Medium"/>
              </a:rPr>
              <a:t>original </a:t>
            </a:r>
            <a:r>
              <a:rPr b="0" i="0" lang="en-US" sz="2400" u="none" cap="none" strike="noStrike">
                <a:solidFill>
                  <a:schemeClr val="dk1"/>
                </a:solidFill>
                <a:latin typeface="Montserrat Medium"/>
                <a:ea typeface="Montserrat Medium"/>
                <a:cs typeface="Montserrat Medium"/>
                <a:sym typeface="Montserrat Medium"/>
              </a:rPr>
              <a:t> National Career Clusters Framework was designed to: </a:t>
            </a:r>
            <a:br>
              <a:rPr b="0" i="0" lang="en-US" sz="2400" u="none" cap="none" strike="noStrike">
                <a:solidFill>
                  <a:schemeClr val="dk1"/>
                </a:solidFill>
                <a:latin typeface="Montserrat Medium"/>
                <a:ea typeface="Montserrat Medium"/>
                <a:cs typeface="Montserrat Medium"/>
                <a:sym typeface="Montserrat Medium"/>
              </a:rPr>
            </a:br>
            <a:endParaRPr b="0" i="0" sz="2400" u="none" cap="none" strike="noStrike">
              <a:solidFill>
                <a:schemeClr val="dk1"/>
              </a:solidFill>
              <a:latin typeface="Montserrat Medium"/>
              <a:ea typeface="Montserrat Medium"/>
              <a:cs typeface="Montserrat Medium"/>
              <a:sym typeface="Montserrat Medium"/>
            </a:endParaRPr>
          </a:p>
          <a:p>
            <a:pPr indent="-381000" lvl="0" marL="457200" marR="0" rtl="0" algn="l">
              <a:lnSpc>
                <a:spcPct val="100000"/>
              </a:lnSpc>
              <a:spcBef>
                <a:spcPts val="0"/>
              </a:spcBef>
              <a:spcAft>
                <a:spcPts val="0"/>
              </a:spcAft>
              <a:buClr>
                <a:schemeClr val="dk1"/>
              </a:buClr>
              <a:buSzPts val="2400"/>
              <a:buFont typeface="Montserrat Medium"/>
              <a:buChar char="●"/>
            </a:pPr>
            <a:r>
              <a:rPr b="0" i="0" lang="en-US" sz="2400" u="none" cap="none" strike="noStrike">
                <a:solidFill>
                  <a:schemeClr val="dk1"/>
                </a:solidFill>
                <a:latin typeface="Montserrat Medium"/>
                <a:ea typeface="Montserrat Medium"/>
                <a:cs typeface="Montserrat Medium"/>
                <a:sym typeface="Montserrat Medium"/>
              </a:rPr>
              <a:t>encompass the entire world of work</a:t>
            </a:r>
            <a:endParaRPr/>
          </a:p>
          <a:p>
            <a:pPr indent="-381000" lvl="0" marL="457200" marR="0" rtl="0" algn="l">
              <a:lnSpc>
                <a:spcPct val="100000"/>
              </a:lnSpc>
              <a:spcBef>
                <a:spcPts val="0"/>
              </a:spcBef>
              <a:spcAft>
                <a:spcPts val="0"/>
              </a:spcAft>
              <a:buClr>
                <a:schemeClr val="dk1"/>
              </a:buClr>
              <a:buSzPts val="2400"/>
              <a:buFont typeface="Montserrat Medium"/>
              <a:buChar char="●"/>
            </a:pPr>
            <a:r>
              <a:rPr b="0" i="0" lang="en-US" sz="2400" u="none" cap="none" strike="noStrike">
                <a:solidFill>
                  <a:schemeClr val="dk1"/>
                </a:solidFill>
                <a:latin typeface="Montserrat Medium"/>
                <a:ea typeface="Montserrat Medium"/>
                <a:cs typeface="Montserrat Medium"/>
                <a:sym typeface="Montserrat Medium"/>
              </a:rPr>
              <a:t>collect educational groupings using common knowledge and skill statements</a:t>
            </a:r>
            <a:endParaRPr b="0" i="0" sz="1400" u="none" cap="none" strike="noStrike">
              <a:solidFill>
                <a:srgbClr val="000000"/>
              </a:solidFill>
              <a:latin typeface="Arial"/>
              <a:ea typeface="Arial"/>
              <a:cs typeface="Arial"/>
              <a:sym typeface="Arial"/>
            </a:endParaRPr>
          </a:p>
          <a:p>
            <a:pPr indent="-381000" lvl="0" marL="457200" marR="0" rtl="0" algn="l">
              <a:lnSpc>
                <a:spcPct val="100000"/>
              </a:lnSpc>
              <a:spcBef>
                <a:spcPts val="0"/>
              </a:spcBef>
              <a:spcAft>
                <a:spcPts val="0"/>
              </a:spcAft>
              <a:buClr>
                <a:schemeClr val="dk1"/>
              </a:buClr>
              <a:buSzPts val="2400"/>
              <a:buFont typeface="Montserrat Medium"/>
              <a:buChar char="●"/>
            </a:pPr>
            <a:r>
              <a:rPr b="0" i="0" lang="en-US" sz="2400" u="none" cap="none" strike="noStrike">
                <a:solidFill>
                  <a:schemeClr val="dk1"/>
                </a:solidFill>
                <a:latin typeface="Montserrat Medium"/>
                <a:ea typeface="Montserrat Medium"/>
                <a:cs typeface="Montserrat Medium"/>
                <a:sym typeface="Montserrat Medium"/>
              </a:rPr>
              <a:t>guide learners through an aligned program of study that leads to a career-oriented future </a:t>
            </a:r>
            <a:endParaRPr b="0" i="0" sz="2000" u="none" cap="none" strike="noStrike">
              <a:solidFill>
                <a:schemeClr val="dk1"/>
              </a:solidFill>
              <a:latin typeface="Montserrat Medium"/>
              <a:ea typeface="Montserrat Medium"/>
              <a:cs typeface="Montserrat Medium"/>
              <a:sym typeface="Montserrat Medium"/>
            </a:endParaRPr>
          </a:p>
        </p:txBody>
      </p:sp>
      <p:sp>
        <p:nvSpPr>
          <p:cNvPr descr="A circle with a white center and pink border with the number 16 in the middle " id="370" name="Google Shape;370;p9"/>
          <p:cNvSpPr/>
          <p:nvPr/>
        </p:nvSpPr>
        <p:spPr>
          <a:xfrm flipH="1">
            <a:off x="6944105" y="1773272"/>
            <a:ext cx="1866461" cy="1866464"/>
          </a:xfrm>
          <a:prstGeom prst="ellipse">
            <a:avLst/>
          </a:prstGeom>
          <a:noFill/>
          <a:ln cap="rnd" cmpd="sng" w="38100">
            <a:solidFill>
              <a:srgbClr val="CF589A"/>
            </a:solidFill>
            <a:prstDash val="solid"/>
            <a:miter lim="800000"/>
            <a:headEnd len="sm" w="sm" type="none"/>
            <a:tailEnd len="sm" w="sm" type="none"/>
          </a:ln>
        </p:spPr>
        <p:txBody>
          <a:bodyPr anchorCtr="0" anchor="ctr" bIns="0" lIns="91425" spcFirstLastPara="1" rIns="91425" wrap="square" tIns="0">
            <a:no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595959"/>
                </a:solidFill>
                <a:latin typeface="Montserrat Medium"/>
                <a:ea typeface="Montserrat Medium"/>
                <a:cs typeface="Montserrat Medium"/>
                <a:sym typeface="Montserrat Medium"/>
              </a:rPr>
              <a:t>16</a:t>
            </a:r>
            <a:endParaRPr b="0" i="0" sz="1400" u="none" cap="none" strike="noStrike">
              <a:solidFill>
                <a:srgbClr val="000000"/>
              </a:solidFill>
              <a:latin typeface="Arial"/>
              <a:ea typeface="Arial"/>
              <a:cs typeface="Arial"/>
              <a:sym typeface="Arial"/>
            </a:endParaRPr>
          </a:p>
        </p:txBody>
      </p:sp>
      <p:sp>
        <p:nvSpPr>
          <p:cNvPr descr="A circle with a white center and green border with the number 79 in the middle. " id="371" name="Google Shape;371;p9"/>
          <p:cNvSpPr/>
          <p:nvPr/>
        </p:nvSpPr>
        <p:spPr>
          <a:xfrm flipH="1">
            <a:off x="6944106" y="4151496"/>
            <a:ext cx="1866461" cy="1866464"/>
          </a:xfrm>
          <a:prstGeom prst="ellipse">
            <a:avLst/>
          </a:prstGeom>
          <a:noFill/>
          <a:ln cap="rnd" cmpd="sng" w="38100">
            <a:solidFill>
              <a:srgbClr val="7BB801"/>
            </a:solidFill>
            <a:prstDash val="solid"/>
            <a:miter lim="800000"/>
            <a:headEnd len="sm" w="sm" type="none"/>
            <a:tailEnd len="sm" w="sm" type="none"/>
          </a:ln>
        </p:spPr>
        <p:txBody>
          <a:bodyPr anchorCtr="0" anchor="ctr" bIns="0" lIns="91425" spcFirstLastPara="1" rIns="91425" wrap="square" tIns="0">
            <a:no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595959"/>
                </a:solidFill>
                <a:latin typeface="Montserrat Medium"/>
                <a:ea typeface="Montserrat Medium"/>
                <a:cs typeface="Montserrat Medium"/>
                <a:sym typeface="Montserrat Medium"/>
              </a:rPr>
              <a:t>79</a:t>
            </a:r>
            <a:endParaRPr b="0" i="0" sz="1400" u="none" cap="none" strike="noStrike">
              <a:solidFill>
                <a:srgbClr val="000000"/>
              </a:solidFill>
              <a:latin typeface="Arial"/>
              <a:ea typeface="Arial"/>
              <a:cs typeface="Arial"/>
              <a:sym typeface="Arial"/>
            </a:endParaRPr>
          </a:p>
        </p:txBody>
      </p:sp>
      <p:sp>
        <p:nvSpPr>
          <p:cNvPr id="372" name="Google Shape;372;p9"/>
          <p:cNvSpPr txBox="1"/>
          <p:nvPr/>
        </p:nvSpPr>
        <p:spPr>
          <a:xfrm>
            <a:off x="9225243" y="1996638"/>
            <a:ext cx="2179800" cy="369300"/>
          </a:xfrm>
          <a:prstGeom prst="rect">
            <a:avLst/>
          </a:prstGeom>
          <a:noFill/>
          <a:ln>
            <a:noFill/>
          </a:ln>
        </p:spPr>
        <p:txBody>
          <a:bodyPr anchorCtr="1" anchor="t" bIns="45700" lIns="91425" spcFirstLastPara="1" rIns="91425" wrap="square" tIns="45700">
            <a:spAutoFit/>
          </a:bodyPr>
          <a:lstStyle/>
          <a:p>
            <a:pPr indent="0" lvl="0" marL="0" marR="0" rtl="0" algn="ctr">
              <a:lnSpc>
                <a:spcPct val="167562"/>
              </a:lnSpc>
              <a:spcBef>
                <a:spcPts val="0"/>
              </a:spcBef>
              <a:spcAft>
                <a:spcPts val="0"/>
              </a:spcAft>
              <a:buClr>
                <a:srgbClr val="000000"/>
              </a:buClr>
              <a:buSzPts val="1800"/>
              <a:buFont typeface="Arial"/>
              <a:buNone/>
            </a:pPr>
            <a:r>
              <a:rPr b="1" i="0" lang="en-US" sz="1800" u="none" cap="none" strike="noStrike">
                <a:solidFill>
                  <a:schemeClr val="dk2"/>
                </a:solidFill>
                <a:latin typeface="Montserrat"/>
                <a:ea typeface="Montserrat"/>
                <a:cs typeface="Montserrat"/>
                <a:sym typeface="Montserrat"/>
              </a:rPr>
              <a:t>Career Clusters</a:t>
            </a:r>
            <a:endParaRPr b="0" i="0" sz="1800" u="none" cap="none" strike="noStrike">
              <a:solidFill>
                <a:srgbClr val="000000"/>
              </a:solidFill>
              <a:latin typeface="Arial"/>
              <a:ea typeface="Arial"/>
              <a:cs typeface="Arial"/>
              <a:sym typeface="Arial"/>
            </a:endParaRPr>
          </a:p>
        </p:txBody>
      </p:sp>
      <p:sp>
        <p:nvSpPr>
          <p:cNvPr id="373" name="Google Shape;373;p9"/>
          <p:cNvSpPr txBox="1"/>
          <p:nvPr/>
        </p:nvSpPr>
        <p:spPr>
          <a:xfrm>
            <a:off x="9190076" y="4225046"/>
            <a:ext cx="2370000" cy="369300"/>
          </a:xfrm>
          <a:prstGeom prst="rect">
            <a:avLst/>
          </a:prstGeom>
          <a:noFill/>
          <a:ln>
            <a:noFill/>
          </a:ln>
        </p:spPr>
        <p:txBody>
          <a:bodyPr anchorCtr="1" anchor="t" bIns="45700" lIns="91425" spcFirstLastPara="1" rIns="91425" wrap="square" tIns="45700">
            <a:spAutoFit/>
          </a:bodyPr>
          <a:lstStyle/>
          <a:p>
            <a:pPr indent="0" lvl="0" marL="0" marR="0" rtl="0" algn="ctr">
              <a:lnSpc>
                <a:spcPct val="167562"/>
              </a:lnSpc>
              <a:spcBef>
                <a:spcPts val="0"/>
              </a:spcBef>
              <a:spcAft>
                <a:spcPts val="0"/>
              </a:spcAft>
              <a:buClr>
                <a:srgbClr val="000000"/>
              </a:buClr>
              <a:buSzPts val="1800"/>
              <a:buFont typeface="Arial"/>
              <a:buNone/>
            </a:pPr>
            <a:r>
              <a:rPr b="1" i="0" lang="en-US" sz="1800" u="none" cap="none" strike="noStrike">
                <a:solidFill>
                  <a:schemeClr val="dk2"/>
                </a:solidFill>
                <a:latin typeface="Montserrat"/>
                <a:ea typeface="Montserrat"/>
                <a:cs typeface="Montserrat"/>
                <a:sym typeface="Montserrat"/>
              </a:rPr>
              <a:t>Career Pathways</a:t>
            </a:r>
            <a:endParaRPr b="0" i="0" sz="1800" u="none" cap="none" strike="noStrike">
              <a:solidFill>
                <a:srgbClr val="000000"/>
              </a:solidFill>
              <a:latin typeface="Arial"/>
              <a:ea typeface="Arial"/>
              <a:cs typeface="Arial"/>
              <a:sym typeface="Arial"/>
            </a:endParaRPr>
          </a:p>
        </p:txBody>
      </p:sp>
      <p:sp>
        <p:nvSpPr>
          <p:cNvPr id="374" name="Google Shape;374;p9"/>
          <p:cNvSpPr txBox="1"/>
          <p:nvPr/>
        </p:nvSpPr>
        <p:spPr>
          <a:xfrm>
            <a:off x="9203793" y="2646200"/>
            <a:ext cx="22227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chemeClr val="dk2"/>
              </a:buClr>
              <a:buSzPts val="1400"/>
              <a:buFont typeface="Arial"/>
              <a:buNone/>
            </a:pPr>
            <a:r>
              <a:rPr b="0" i="0" lang="en-US" sz="1600" u="none" cap="none" strike="noStrike">
                <a:solidFill>
                  <a:schemeClr val="dk2"/>
                </a:solidFill>
                <a:latin typeface="Montserrat Medium"/>
                <a:ea typeface="Montserrat Medium"/>
                <a:cs typeface="Montserrat Medium"/>
                <a:sym typeface="Montserrat Medium"/>
              </a:rPr>
              <a:t>Developed as a new means to organize CTE programs</a:t>
            </a:r>
            <a:endParaRPr b="0" i="0" sz="1600" u="none" cap="none" strike="noStrike">
              <a:solidFill>
                <a:schemeClr val="dk2"/>
              </a:solidFill>
              <a:latin typeface="Montserrat Medium"/>
              <a:ea typeface="Montserrat Medium"/>
              <a:cs typeface="Montserrat Medium"/>
              <a:sym typeface="Montserrat Medium"/>
            </a:endParaRPr>
          </a:p>
        </p:txBody>
      </p:sp>
      <p:sp>
        <p:nvSpPr>
          <p:cNvPr id="375" name="Google Shape;375;p9"/>
          <p:cNvSpPr txBox="1"/>
          <p:nvPr/>
        </p:nvSpPr>
        <p:spPr>
          <a:xfrm>
            <a:off x="9190076" y="4829659"/>
            <a:ext cx="2370000" cy="985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chemeClr val="dk2"/>
              </a:buClr>
              <a:buSzPts val="1400"/>
              <a:buFont typeface="Arial"/>
              <a:buNone/>
            </a:pPr>
            <a:r>
              <a:rPr b="0" i="0" lang="en-US" sz="1600" u="none" cap="none" strike="noStrike">
                <a:solidFill>
                  <a:schemeClr val="dk2"/>
                </a:solidFill>
                <a:latin typeface="Montserrat Medium"/>
                <a:ea typeface="Montserrat Medium"/>
                <a:cs typeface="Montserrat Medium"/>
                <a:sym typeface="Montserrat Medium"/>
              </a:rPr>
              <a:t>To help learners navigate their way to greater success in college and career.</a:t>
            </a:r>
            <a:endParaRPr b="0" i="0" sz="1600" u="none" cap="none" strike="noStrike">
              <a:solidFill>
                <a:schemeClr val="dk2"/>
              </a:solidFill>
              <a:latin typeface="Montserrat Medium"/>
              <a:ea typeface="Montserrat Medium"/>
              <a:cs typeface="Montserrat Medium"/>
              <a:sym typeface="Montserrat Medium"/>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0">
                                            <p:txEl>
                                              <p:pRg end="0" st="0"/>
                                            </p:txEl>
                                          </p:spTgt>
                                        </p:tgtEl>
                                        <p:attrNameLst>
                                          <p:attrName>style.visibility</p:attrName>
                                        </p:attrNameLst>
                                      </p:cBhvr>
                                      <p:to>
                                        <p:strVal val="visible"/>
                                      </p:to>
                                    </p:set>
                                    <p:animEffect filter="fade" transition="in">
                                      <p:cBhvr>
                                        <p:cTn dur="1000"/>
                                        <p:tgtEl>
                                          <p:spTgt spid="37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1">
                                            <p:txEl>
                                              <p:pRg end="0" st="0"/>
                                            </p:txEl>
                                          </p:spTgt>
                                        </p:tgtEl>
                                        <p:attrNameLst>
                                          <p:attrName>style.visibility</p:attrName>
                                        </p:attrNameLst>
                                      </p:cBhvr>
                                      <p:to>
                                        <p:strVal val="visible"/>
                                      </p:to>
                                    </p:set>
                                    <p:animEffect filter="fade" transition="in">
                                      <p:cBhvr>
                                        <p:cTn dur="1000"/>
                                        <p:tgtEl>
                                          <p:spTgt spid="371">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al">
  <a:themeElements>
    <a:clrScheme name="Advance CTE">
      <a:dk1>
        <a:srgbClr val="000000"/>
      </a:dk1>
      <a:lt1>
        <a:srgbClr val="FFFFFF"/>
      </a:lt1>
      <a:dk2>
        <a:srgbClr val="58595B"/>
      </a:dk2>
      <a:lt2>
        <a:srgbClr val="E0DED9"/>
      </a:lt2>
      <a:accent1>
        <a:srgbClr val="00ABBD"/>
      </a:accent1>
      <a:accent2>
        <a:srgbClr val="F58220"/>
      </a:accent2>
      <a:accent3>
        <a:srgbClr val="A3CB3A"/>
      </a:accent3>
      <a:accent4>
        <a:srgbClr val="188059"/>
      </a:accent4>
      <a:accent5>
        <a:srgbClr val="EBA800"/>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eal">
  <a:themeElements>
    <a:clrScheme name="Advance CTE">
      <a:dk1>
        <a:srgbClr val="000000"/>
      </a:dk1>
      <a:lt1>
        <a:srgbClr val="FFFFFF"/>
      </a:lt1>
      <a:dk2>
        <a:srgbClr val="58595B"/>
      </a:dk2>
      <a:lt2>
        <a:srgbClr val="E0DED9"/>
      </a:lt2>
      <a:accent1>
        <a:srgbClr val="00ABBD"/>
      </a:accent1>
      <a:accent2>
        <a:srgbClr val="F58220"/>
      </a:accent2>
      <a:accent3>
        <a:srgbClr val="A3CB3A"/>
      </a:accent3>
      <a:accent4>
        <a:srgbClr val="188059"/>
      </a:accent4>
      <a:accent5>
        <a:srgbClr val="EBA800"/>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Craig Smith</dc:creator>
</cp:coreProperties>
</file>