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3" r:id="rId3"/>
    <p:sldMasterId id="2147483674" r:id="rId4"/>
    <p:sldMasterId id="2147483676" r:id="rId5"/>
    <p:sldMasterId id="2147483675" r:id="rId6"/>
    <p:sldMasterId id="2147483677" r:id="rId7"/>
    <p:sldMasterId id="2147483678" r:id="rId8"/>
    <p:sldMasterId id="2147483679" r:id="rId9"/>
    <p:sldMasterId id="2147483680" r:id="rId10"/>
    <p:sldMasterId id="2147483681" r:id="rId11"/>
    <p:sldMasterId id="2147483682" r:id="rId12"/>
    <p:sldMasterId id="2147483683" r:id="rId13"/>
  </p:sldMasterIdLst>
  <p:notesMasterIdLst>
    <p:notesMasterId r:id="rId36"/>
  </p:notesMasterIdLst>
  <p:sldIdLst>
    <p:sldId id="256" r:id="rId14"/>
    <p:sldId id="281" r:id="rId15"/>
    <p:sldId id="288" r:id="rId16"/>
    <p:sldId id="259" r:id="rId17"/>
    <p:sldId id="289" r:id="rId18"/>
    <p:sldId id="292" r:id="rId19"/>
    <p:sldId id="260" r:id="rId20"/>
    <p:sldId id="263" r:id="rId21"/>
    <p:sldId id="299" r:id="rId22"/>
    <p:sldId id="265" r:id="rId23"/>
    <p:sldId id="283" r:id="rId24"/>
    <p:sldId id="267" r:id="rId25"/>
    <p:sldId id="298" r:id="rId26"/>
    <p:sldId id="269" r:id="rId27"/>
    <p:sldId id="285" r:id="rId28"/>
    <p:sldId id="271" r:id="rId29"/>
    <p:sldId id="286" r:id="rId30"/>
    <p:sldId id="273" r:id="rId31"/>
    <p:sldId id="287" r:id="rId32"/>
    <p:sldId id="293" r:id="rId33"/>
    <p:sldId id="295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48A"/>
    <a:srgbClr val="666B70"/>
    <a:srgbClr val="F9FDFD"/>
    <a:srgbClr val="038299"/>
    <a:srgbClr val="A9497B"/>
    <a:srgbClr val="49B3AF"/>
    <a:srgbClr val="E67C3A"/>
    <a:srgbClr val="88A95C"/>
    <a:srgbClr val="314058"/>
    <a:srgbClr val="548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2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4EA5-6680-4F6F-9B37-F32E5B33954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800F-9F6E-48E2-BB77-C16942842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or hide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800F-9F6E-48E2-BB77-C16942842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personal contact info or delete </a:t>
            </a:r>
            <a:r>
              <a:rPr lang="en-US"/>
              <a:t>that text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800F-9F6E-48E2-BB77-C16942842E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ng shot of people on a road&#10;&#10;AI-generated content may be incorrect.">
            <a:extLst>
              <a:ext uri="{FF2B5EF4-FFF2-40B4-BE49-F238E27FC236}">
                <a16:creationId xmlns:a16="http://schemas.microsoft.com/office/drawing/2014/main" id="{E4BE566C-9661-ADCD-A7F5-143A3EC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2481467"/>
            <a:ext cx="7772400" cy="43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1B14C-0E3D-721B-8DAB-58478D5054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511" y="1812587"/>
            <a:ext cx="7569889" cy="182912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A949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BD78A-BC29-530E-B8B4-90D388ECE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11" y="418819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2300" b="0" i="0" dirty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1" name="Picture 50" descr="A logo for a company&#10;&#10;AI-generated content may be incorrect.">
            <a:extLst>
              <a:ext uri="{FF2B5EF4-FFF2-40B4-BE49-F238E27FC236}">
                <a16:creationId xmlns:a16="http://schemas.microsoft.com/office/drawing/2014/main" id="{ADD4F547-6DD0-F669-6703-0892E1CE7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08" y="173902"/>
            <a:ext cx="4572000" cy="1092200"/>
          </a:xfrm>
          <a:prstGeom prst="rect">
            <a:avLst/>
          </a:prstGeom>
        </p:spPr>
      </p:pic>
      <p:sp>
        <p:nvSpPr>
          <p:cNvPr id="52" name="Shape 183">
            <a:extLst>
              <a:ext uri="{FF2B5EF4-FFF2-40B4-BE49-F238E27FC236}">
                <a16:creationId xmlns:a16="http://schemas.microsoft.com/office/drawing/2014/main" id="{5CFF5CB1-04A2-3EAD-9C08-0C9CFED26683}"/>
              </a:ext>
            </a:extLst>
          </p:cNvPr>
          <p:cNvSpPr/>
          <p:nvPr userDrawn="1"/>
        </p:nvSpPr>
        <p:spPr>
          <a:xfrm>
            <a:off x="0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693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39BA3A31-FA97-ECDE-88CA-344A78AB2F83}"/>
              </a:ext>
            </a:extLst>
          </p:cNvPr>
          <p:cNvSpPr/>
          <p:nvPr userDrawn="1"/>
        </p:nvSpPr>
        <p:spPr>
          <a:xfrm>
            <a:off x="207199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314058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C88E8CE8-D18B-F2E8-071E-9FAB3AAED97F}"/>
              </a:ext>
            </a:extLst>
          </p:cNvPr>
          <p:cNvSpPr/>
          <p:nvPr userDrawn="1"/>
        </p:nvSpPr>
        <p:spPr>
          <a:xfrm>
            <a:off x="2813687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6">
            <a:extLst>
              <a:ext uri="{FF2B5EF4-FFF2-40B4-BE49-F238E27FC236}">
                <a16:creationId xmlns:a16="http://schemas.microsoft.com/office/drawing/2014/main" id="{8CD49DE6-8F11-D095-A2C4-041BDE46932A}"/>
              </a:ext>
            </a:extLst>
          </p:cNvPr>
          <p:cNvSpPr/>
          <p:nvPr userDrawn="1"/>
        </p:nvSpPr>
        <p:spPr>
          <a:xfrm>
            <a:off x="4996817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47">
            <a:extLst>
              <a:ext uri="{FF2B5EF4-FFF2-40B4-BE49-F238E27FC236}">
                <a16:creationId xmlns:a16="http://schemas.microsoft.com/office/drawing/2014/main" id="{D5F188BF-207B-1048-4F59-4A17116280FE}"/>
              </a:ext>
            </a:extLst>
          </p:cNvPr>
          <p:cNvSpPr/>
          <p:nvPr userDrawn="1"/>
        </p:nvSpPr>
        <p:spPr>
          <a:xfrm>
            <a:off x="718058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6" name="Shape 248">
            <a:extLst>
              <a:ext uri="{FF2B5EF4-FFF2-40B4-BE49-F238E27FC236}">
                <a16:creationId xmlns:a16="http://schemas.microsoft.com/office/drawing/2014/main" id="{9D692401-816D-D468-E175-2763CA89CFD5}"/>
              </a:ext>
            </a:extLst>
          </p:cNvPr>
          <p:cNvSpPr/>
          <p:nvPr userDrawn="1"/>
        </p:nvSpPr>
        <p:spPr>
          <a:xfrm>
            <a:off x="936371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8" name="Shape 249">
            <a:extLst>
              <a:ext uri="{FF2B5EF4-FFF2-40B4-BE49-F238E27FC236}">
                <a16:creationId xmlns:a16="http://schemas.microsoft.com/office/drawing/2014/main" id="{079D7AD0-D5A6-ABB4-06BB-058D893888E6}"/>
              </a:ext>
            </a:extLst>
          </p:cNvPr>
          <p:cNvSpPr/>
          <p:nvPr userDrawn="1"/>
        </p:nvSpPr>
        <p:spPr>
          <a:xfrm>
            <a:off x="10855169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9" name="Shape 207">
            <a:extLst>
              <a:ext uri="{FF2B5EF4-FFF2-40B4-BE49-F238E27FC236}">
                <a16:creationId xmlns:a16="http://schemas.microsoft.com/office/drawing/2014/main" id="{315D77BE-C1FD-2A2D-5B03-AA5D44272770}"/>
              </a:ext>
            </a:extLst>
          </p:cNvPr>
          <p:cNvSpPr/>
          <p:nvPr userDrawn="1"/>
        </p:nvSpPr>
        <p:spPr>
          <a:xfrm>
            <a:off x="0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14058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" name="Shape 244">
            <a:extLst>
              <a:ext uri="{FF2B5EF4-FFF2-40B4-BE49-F238E27FC236}">
                <a16:creationId xmlns:a16="http://schemas.microsoft.com/office/drawing/2014/main" id="{1FFAB327-B1CB-0710-1F14-A60215ABE542}"/>
              </a:ext>
            </a:extLst>
          </p:cNvPr>
          <p:cNvSpPr/>
          <p:nvPr userDrawn="1"/>
        </p:nvSpPr>
        <p:spPr>
          <a:xfrm>
            <a:off x="446406" y="106414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ln w="0" cap="flat">
            <a:miter lim="100000"/>
          </a:ln>
          <a:effectLst>
            <a:outerShdw blurRad="50800" dist="50800" dir="5400000" sx="78759" sy="78759" algn="ctr" rotWithShape="0">
              <a:srgbClr val="000000">
                <a:alpha val="89051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9E5E135D-66CD-CE21-0E5C-F66599C3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2" y="45675"/>
            <a:ext cx="10515600" cy="109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B2BBDD27-B905-2055-247E-174BB9571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6255702"/>
            <a:ext cx="2197100" cy="56642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D2E2DAD-0806-5F3C-60BF-0E026B4E2A6D}"/>
              </a:ext>
            </a:extLst>
          </p:cNvPr>
          <p:cNvSpPr/>
          <p:nvPr userDrawn="1"/>
        </p:nvSpPr>
        <p:spPr>
          <a:xfrm>
            <a:off x="11667618" y="0"/>
            <a:ext cx="530415" cy="5486400"/>
          </a:xfrm>
          <a:prstGeom prst="roundRect">
            <a:avLst/>
          </a:prstGeom>
          <a:solidFill>
            <a:srgbClr val="3140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66AF0A6-DD4A-828A-4AE0-13654BB3427F}"/>
              </a:ext>
            </a:extLst>
          </p:cNvPr>
          <p:cNvSpPr/>
          <p:nvPr userDrawn="1"/>
        </p:nvSpPr>
        <p:spPr>
          <a:xfrm>
            <a:off x="11667618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7E8B311-A09B-9210-6D1C-4BCD57344A0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95941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314058"/>
                </a:solidFill>
                <a:effectLst/>
                <a:latin typeface="Montserrat" pitchFamily="2" charset="77"/>
                <a:ea typeface="+mj-ea"/>
                <a:cs typeface="+mj-cs"/>
              </a:rPr>
              <a:t>CODESIGNED SYSTEMS</a:t>
            </a:r>
          </a:p>
        </p:txBody>
      </p:sp>
      <p:pic>
        <p:nvPicPr>
          <p:cNvPr id="28" name="Picture 27" descr="A blue arrows and gears with a pencil&#10;&#10;AI-generated content may be incorrect.">
            <a:extLst>
              <a:ext uri="{FF2B5EF4-FFF2-40B4-BE49-F238E27FC236}">
                <a16:creationId xmlns:a16="http://schemas.microsoft.com/office/drawing/2014/main" id="{05E4C2A5-293E-0943-7643-DF7F2B18D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1184519" y="5924019"/>
            <a:ext cx="839199" cy="8391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D596-BC80-2756-D595-97333CBE91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14058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008C1-FECA-B1E5-59EE-8E3F20E486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314058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0816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827A47-F373-EEA2-4E2C-AF6E7AF8060F}"/>
              </a:ext>
            </a:extLst>
          </p:cNvPr>
          <p:cNvGrpSpPr/>
          <p:nvPr userDrawn="1"/>
        </p:nvGrpSpPr>
        <p:grpSpPr>
          <a:xfrm>
            <a:off x="3159" y="0"/>
            <a:ext cx="12188841" cy="6858000"/>
            <a:chOff x="0" y="0"/>
            <a:chExt cx="12188952" cy="6858000"/>
          </a:xfrm>
        </p:grpSpPr>
        <p:sp>
          <p:nvSpPr>
            <p:cNvPr id="3" name="Shape 281">
              <a:extLst>
                <a:ext uri="{FF2B5EF4-FFF2-40B4-BE49-F238E27FC236}">
                  <a16:creationId xmlns:a16="http://schemas.microsoft.com/office/drawing/2014/main" id="{2065EB5E-1FB4-2691-E1BC-F7D820987A82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41315"/>
                  </a:lnTo>
                  <a:cubicBezTo>
                    <a:pt x="204991" y="6790911"/>
                    <a:pt x="174837" y="6833465"/>
                    <a:pt x="131862" y="6851641"/>
                  </a:cubicBezTo>
                  <a:lnTo>
                    <a:pt x="11137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04A">
                <a:alpha val="75808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" name="Shape 1946">
              <a:extLst>
                <a:ext uri="{FF2B5EF4-FFF2-40B4-BE49-F238E27FC236}">
                  <a16:creationId xmlns:a16="http://schemas.microsoft.com/office/drawing/2014/main" id="{13AA228C-DC85-E75D-BAC0-B0FC5D72525A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684736"/>
            </a:xfrm>
            <a:custGeom>
              <a:avLst/>
              <a:gdLst/>
              <a:ahLst/>
              <a:cxnLst/>
              <a:rect l="0" t="0" r="0" b="0"/>
              <a:pathLst>
                <a:path w="11996420" h="5684736">
                  <a:moveTo>
                    <a:pt x="0" y="0"/>
                  </a:moveTo>
                  <a:lnTo>
                    <a:pt x="11996420" y="0"/>
                  </a:lnTo>
                  <a:lnTo>
                    <a:pt x="11996420" y="5684736"/>
                  </a:lnTo>
                  <a:lnTo>
                    <a:pt x="0" y="56847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5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88A95C"/>
                </a:solidFill>
              </a:endParaRPr>
            </a:p>
          </p:txBody>
        </p:sp>
        <p:sp>
          <p:nvSpPr>
            <p:cNvPr id="7" name="Shape 311">
              <a:extLst>
                <a:ext uri="{FF2B5EF4-FFF2-40B4-BE49-F238E27FC236}">
                  <a16:creationId xmlns:a16="http://schemas.microsoft.com/office/drawing/2014/main" id="{BB21B941-9AC9-3845-6C95-00649BDCB38F}"/>
                </a:ext>
              </a:extLst>
            </p:cNvPr>
            <p:cNvSpPr/>
            <p:nvPr userDrawn="1"/>
          </p:nvSpPr>
          <p:spPr>
            <a:xfrm>
              <a:off x="3685541" y="216200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8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612721-5231-F53A-D5F1-2D215B75E98A}"/>
                </a:ext>
              </a:extLst>
            </p:cNvPr>
            <p:cNvSpPr/>
            <p:nvPr userDrawn="1"/>
          </p:nvSpPr>
          <p:spPr>
            <a:xfrm>
              <a:off x="3685540" y="1194199"/>
              <a:ext cx="5068980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chemeClr val="bg1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2</a:t>
              </a:r>
              <a:endParaRPr lang="en-US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D7A1F8-E11B-68E5-1C5E-E6695D8C689C}"/>
                </a:ext>
              </a:extLst>
            </p:cNvPr>
            <p:cNvSpPr/>
            <p:nvPr userDrawn="1"/>
          </p:nvSpPr>
          <p:spPr>
            <a:xfrm>
              <a:off x="3685540" y="2414016"/>
              <a:ext cx="7866752" cy="2507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TRANSPARENCY &amp; ACCOUNTABILITY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 Light" pitchFamily="2" charset="77"/>
                  <a:ea typeface="+mn-ea"/>
                  <a:cs typeface="+mn-cs"/>
                </a:rPr>
                <a:t>Each learner participates in a CTE system that is transparent and accountable to all partners.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9597B-5726-11AB-604E-83C3E51B69E8}"/>
                </a:ext>
              </a:extLst>
            </p:cNvPr>
            <p:cNvSpPr/>
            <p:nvPr userDrawn="1"/>
          </p:nvSpPr>
          <p:spPr>
            <a:xfrm>
              <a:off x="11456522" y="22938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88A95C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88A9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E7B8F9-48B0-FF60-890D-136F1F3A46DB}"/>
                </a:ext>
              </a:extLst>
            </p:cNvPr>
            <p:cNvSpPr/>
            <p:nvPr userDrawn="1"/>
          </p:nvSpPr>
          <p:spPr>
            <a:xfrm>
              <a:off x="9744484" y="29542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88A95C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88A9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318">
              <a:extLst>
                <a:ext uri="{FF2B5EF4-FFF2-40B4-BE49-F238E27FC236}">
                  <a16:creationId xmlns:a16="http://schemas.microsoft.com/office/drawing/2014/main" id="{105145D0-6AE8-C4B5-D9AF-102BCBA016F2}"/>
                </a:ext>
              </a:extLst>
            </p:cNvPr>
            <p:cNvSpPr/>
            <p:nvPr userDrawn="1"/>
          </p:nvSpPr>
          <p:spPr>
            <a:xfrm>
              <a:off x="2930985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15" name="Shape 319">
              <a:extLst>
                <a:ext uri="{FF2B5EF4-FFF2-40B4-BE49-F238E27FC236}">
                  <a16:creationId xmlns:a16="http://schemas.microsoft.com/office/drawing/2014/main" id="{68591211-8999-7B98-3347-1CEAEB5FDAB3}"/>
                </a:ext>
              </a:extLst>
            </p:cNvPr>
            <p:cNvSpPr/>
            <p:nvPr userDrawn="1"/>
          </p:nvSpPr>
          <p:spPr>
            <a:xfrm>
              <a:off x="5114534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17" name="Shape 320">
              <a:extLst>
                <a:ext uri="{FF2B5EF4-FFF2-40B4-BE49-F238E27FC236}">
                  <a16:creationId xmlns:a16="http://schemas.microsoft.com/office/drawing/2014/main" id="{0894EDBF-0A8A-D3B2-6698-EA3179BBD626}"/>
                </a:ext>
              </a:extLst>
            </p:cNvPr>
            <p:cNvSpPr/>
            <p:nvPr userDrawn="1"/>
          </p:nvSpPr>
          <p:spPr>
            <a:xfrm>
              <a:off x="729808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1" name="Shape 321">
              <a:extLst>
                <a:ext uri="{FF2B5EF4-FFF2-40B4-BE49-F238E27FC236}">
                  <a16:creationId xmlns:a16="http://schemas.microsoft.com/office/drawing/2014/main" id="{FF5B337D-D961-CF16-AE90-1C0C36B9BC84}"/>
                </a:ext>
              </a:extLst>
            </p:cNvPr>
            <p:cNvSpPr/>
            <p:nvPr userDrawn="1"/>
          </p:nvSpPr>
          <p:spPr>
            <a:xfrm>
              <a:off x="9481634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2" name="Shape 322">
              <a:extLst>
                <a:ext uri="{FF2B5EF4-FFF2-40B4-BE49-F238E27FC236}">
                  <a16:creationId xmlns:a16="http://schemas.microsoft.com/office/drawing/2014/main" id="{44D93724-02DA-7223-F47C-7F979C78FEBB}"/>
                </a:ext>
              </a:extLst>
            </p:cNvPr>
            <p:cNvSpPr/>
            <p:nvPr userDrawn="1"/>
          </p:nvSpPr>
          <p:spPr>
            <a:xfrm>
              <a:off x="1166518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3" name="Shape 323">
              <a:extLst>
                <a:ext uri="{FF2B5EF4-FFF2-40B4-BE49-F238E27FC236}">
                  <a16:creationId xmlns:a16="http://schemas.microsoft.com/office/drawing/2014/main" id="{78317CB5-D6BB-C7F4-2506-5220F7F3893E}"/>
                </a:ext>
              </a:extLst>
            </p:cNvPr>
            <p:cNvSpPr/>
            <p:nvPr userDrawn="1"/>
          </p:nvSpPr>
          <p:spPr>
            <a:xfrm>
              <a:off x="2757494" y="5423761"/>
              <a:ext cx="578294" cy="551808"/>
            </a:xfrm>
            <a:custGeom>
              <a:avLst/>
              <a:gdLst/>
              <a:ahLst/>
              <a:cxnLst/>
              <a:rect l="0" t="0" r="0" b="0"/>
              <a:pathLst>
                <a:path w="578294" h="551808">
                  <a:moveTo>
                    <a:pt x="312728" y="6035"/>
                  </a:moveTo>
                  <a:cubicBezTo>
                    <a:pt x="378406" y="12071"/>
                    <a:pt x="441782" y="43161"/>
                    <a:pt x="487286" y="97872"/>
                  </a:cubicBezTo>
                  <a:cubicBezTo>
                    <a:pt x="578294" y="207295"/>
                    <a:pt x="563359" y="369792"/>
                    <a:pt x="453936" y="460800"/>
                  </a:cubicBezTo>
                  <a:cubicBezTo>
                    <a:pt x="344500" y="551808"/>
                    <a:pt x="182016" y="536886"/>
                    <a:pt x="91008" y="427450"/>
                  </a:cubicBezTo>
                  <a:cubicBezTo>
                    <a:pt x="0" y="318027"/>
                    <a:pt x="14923" y="155530"/>
                    <a:pt x="124358" y="64522"/>
                  </a:cubicBezTo>
                  <a:cubicBezTo>
                    <a:pt x="179070" y="19018"/>
                    <a:pt x="247050" y="0"/>
                    <a:pt x="312728" y="603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4" name="Shape 324">
              <a:extLst>
                <a:ext uri="{FF2B5EF4-FFF2-40B4-BE49-F238E27FC236}">
                  <a16:creationId xmlns:a16="http://schemas.microsoft.com/office/drawing/2014/main" id="{BF05AE50-E512-5015-8DC9-803AF70AF3B2}"/>
                </a:ext>
              </a:extLst>
            </p:cNvPr>
            <p:cNvSpPr/>
            <p:nvPr userDrawn="1"/>
          </p:nvSpPr>
          <p:spPr>
            <a:xfrm>
              <a:off x="73837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5" name="Shape 325">
              <a:extLst>
                <a:ext uri="{FF2B5EF4-FFF2-40B4-BE49-F238E27FC236}">
                  <a16:creationId xmlns:a16="http://schemas.microsoft.com/office/drawing/2014/main" id="{8F17EF4B-6FD0-AD60-8BC9-A783431F09FC}"/>
                </a:ext>
              </a:extLst>
            </p:cNvPr>
            <p:cNvSpPr/>
            <p:nvPr userDrawn="1"/>
          </p:nvSpPr>
          <p:spPr>
            <a:xfrm>
              <a:off x="639820" y="1755389"/>
              <a:ext cx="788492" cy="1576984"/>
            </a:xfrm>
            <a:custGeom>
              <a:avLst/>
              <a:gdLst/>
              <a:ahLst/>
              <a:cxnLst/>
              <a:rect l="0" t="0" r="0" b="0"/>
              <a:pathLst>
                <a:path w="788492" h="1576984">
                  <a:moveTo>
                    <a:pt x="788492" y="0"/>
                  </a:moveTo>
                  <a:lnTo>
                    <a:pt x="788492" y="96215"/>
                  </a:lnTo>
                  <a:cubicBezTo>
                    <a:pt x="611314" y="96215"/>
                    <a:pt x="434137" y="163805"/>
                    <a:pt x="298971" y="298971"/>
                  </a:cubicBezTo>
                  <a:cubicBezTo>
                    <a:pt x="163805" y="434137"/>
                    <a:pt x="96215" y="611314"/>
                    <a:pt x="96215" y="788492"/>
                  </a:cubicBezTo>
                  <a:cubicBezTo>
                    <a:pt x="96215" y="965670"/>
                    <a:pt x="163805" y="1142835"/>
                    <a:pt x="298971" y="1278014"/>
                  </a:cubicBezTo>
                  <a:cubicBezTo>
                    <a:pt x="434137" y="1413180"/>
                    <a:pt x="611314" y="1480769"/>
                    <a:pt x="788492" y="1480769"/>
                  </a:cubicBezTo>
                  <a:lnTo>
                    <a:pt x="788492" y="1576984"/>
                  </a:lnTo>
                  <a:cubicBezTo>
                    <a:pt x="586702" y="1576984"/>
                    <a:pt x="384912" y="1499997"/>
                    <a:pt x="230949" y="1346035"/>
                  </a:cubicBezTo>
                  <a:cubicBezTo>
                    <a:pt x="76987" y="1192073"/>
                    <a:pt x="0" y="990270"/>
                    <a:pt x="0" y="788492"/>
                  </a:cubicBezTo>
                  <a:cubicBezTo>
                    <a:pt x="0" y="586702"/>
                    <a:pt x="76987" y="384912"/>
                    <a:pt x="230949" y="230949"/>
                  </a:cubicBezTo>
                  <a:cubicBezTo>
                    <a:pt x="384912" y="76987"/>
                    <a:pt x="586702" y="0"/>
                    <a:pt x="78849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6" name="Shape 326">
              <a:extLst>
                <a:ext uri="{FF2B5EF4-FFF2-40B4-BE49-F238E27FC236}">
                  <a16:creationId xmlns:a16="http://schemas.microsoft.com/office/drawing/2014/main" id="{57A1FCF9-E26B-332D-F9C6-99AE71D384D1}"/>
                </a:ext>
              </a:extLst>
            </p:cNvPr>
            <p:cNvSpPr/>
            <p:nvPr userDrawn="1"/>
          </p:nvSpPr>
          <p:spPr>
            <a:xfrm>
              <a:off x="1428312" y="1755389"/>
              <a:ext cx="788492" cy="1576984"/>
            </a:xfrm>
            <a:custGeom>
              <a:avLst/>
              <a:gdLst/>
              <a:ahLst/>
              <a:cxnLst/>
              <a:rect l="0" t="0" r="0" b="0"/>
              <a:pathLst>
                <a:path w="788492" h="1576984">
                  <a:moveTo>
                    <a:pt x="0" y="0"/>
                  </a:moveTo>
                  <a:cubicBezTo>
                    <a:pt x="201790" y="0"/>
                    <a:pt x="403581" y="76987"/>
                    <a:pt x="557543" y="230949"/>
                  </a:cubicBezTo>
                  <a:cubicBezTo>
                    <a:pt x="711505" y="384912"/>
                    <a:pt x="788492" y="586702"/>
                    <a:pt x="788492" y="788492"/>
                  </a:cubicBezTo>
                  <a:cubicBezTo>
                    <a:pt x="788492" y="990270"/>
                    <a:pt x="711505" y="1192073"/>
                    <a:pt x="557543" y="1346035"/>
                  </a:cubicBezTo>
                  <a:cubicBezTo>
                    <a:pt x="403581" y="1499997"/>
                    <a:pt x="201790" y="1576984"/>
                    <a:pt x="0" y="1576984"/>
                  </a:cubicBezTo>
                  <a:lnTo>
                    <a:pt x="0" y="1480769"/>
                  </a:lnTo>
                  <a:cubicBezTo>
                    <a:pt x="177178" y="1480769"/>
                    <a:pt x="354343" y="1413180"/>
                    <a:pt x="489521" y="1278014"/>
                  </a:cubicBezTo>
                  <a:cubicBezTo>
                    <a:pt x="624688" y="1142835"/>
                    <a:pt x="692277" y="965670"/>
                    <a:pt x="692277" y="788492"/>
                  </a:cubicBezTo>
                  <a:cubicBezTo>
                    <a:pt x="692277" y="611314"/>
                    <a:pt x="624688" y="434137"/>
                    <a:pt x="489521" y="298971"/>
                  </a:cubicBezTo>
                  <a:cubicBezTo>
                    <a:pt x="354343" y="163805"/>
                    <a:pt x="177178" y="96215"/>
                    <a:pt x="0" y="9621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7" name="Shape 327">
              <a:extLst>
                <a:ext uri="{FF2B5EF4-FFF2-40B4-BE49-F238E27FC236}">
                  <a16:creationId xmlns:a16="http://schemas.microsoft.com/office/drawing/2014/main" id="{173CFAB1-8E34-DB16-ADCD-139409A7160E}"/>
                </a:ext>
              </a:extLst>
            </p:cNvPr>
            <p:cNvSpPr/>
            <p:nvPr userDrawn="1"/>
          </p:nvSpPr>
          <p:spPr>
            <a:xfrm>
              <a:off x="1899048" y="3019313"/>
              <a:ext cx="361709" cy="357013"/>
            </a:xfrm>
            <a:custGeom>
              <a:avLst/>
              <a:gdLst/>
              <a:ahLst/>
              <a:cxnLst/>
              <a:rect l="0" t="0" r="0" b="0"/>
              <a:pathLst>
                <a:path w="361709" h="357013">
                  <a:moveTo>
                    <a:pt x="52794" y="0"/>
                  </a:moveTo>
                  <a:cubicBezTo>
                    <a:pt x="65103" y="0"/>
                    <a:pt x="77413" y="4696"/>
                    <a:pt x="86805" y="14088"/>
                  </a:cubicBezTo>
                  <a:lnTo>
                    <a:pt x="342925" y="270208"/>
                  </a:lnTo>
                  <a:cubicBezTo>
                    <a:pt x="361709" y="288992"/>
                    <a:pt x="361709" y="319446"/>
                    <a:pt x="342925" y="338230"/>
                  </a:cubicBezTo>
                  <a:cubicBezTo>
                    <a:pt x="324142" y="357013"/>
                    <a:pt x="293688" y="357013"/>
                    <a:pt x="274904" y="338230"/>
                  </a:cubicBezTo>
                  <a:lnTo>
                    <a:pt x="18783" y="82109"/>
                  </a:lnTo>
                  <a:cubicBezTo>
                    <a:pt x="0" y="63325"/>
                    <a:pt x="0" y="32871"/>
                    <a:pt x="18783" y="14088"/>
                  </a:cubicBezTo>
                  <a:cubicBezTo>
                    <a:pt x="28175" y="4696"/>
                    <a:pt x="40485" y="0"/>
                    <a:pt x="5279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8" name="Shape 328">
              <a:extLst>
                <a:ext uri="{FF2B5EF4-FFF2-40B4-BE49-F238E27FC236}">
                  <a16:creationId xmlns:a16="http://schemas.microsoft.com/office/drawing/2014/main" id="{B842C39B-9EEC-5C49-9011-70B61957C683}"/>
                </a:ext>
              </a:extLst>
            </p:cNvPr>
            <p:cNvSpPr/>
            <p:nvPr userDrawn="1"/>
          </p:nvSpPr>
          <p:spPr>
            <a:xfrm>
              <a:off x="2130702" y="3246274"/>
              <a:ext cx="409023" cy="662604"/>
            </a:xfrm>
            <a:custGeom>
              <a:avLst/>
              <a:gdLst/>
              <a:ahLst/>
              <a:cxnLst/>
              <a:rect l="0" t="0" r="0" b="0"/>
              <a:pathLst>
                <a:path w="409023" h="662604">
                  <a:moveTo>
                    <a:pt x="179146" y="0"/>
                  </a:moveTo>
                  <a:cubicBezTo>
                    <a:pt x="225069" y="0"/>
                    <a:pt x="271031" y="17450"/>
                    <a:pt x="305943" y="52362"/>
                  </a:cubicBezTo>
                  <a:lnTo>
                    <a:pt x="409023" y="155442"/>
                  </a:lnTo>
                  <a:lnTo>
                    <a:pt x="409023" y="291484"/>
                  </a:lnTo>
                  <a:lnTo>
                    <a:pt x="237922" y="120383"/>
                  </a:lnTo>
                  <a:cubicBezTo>
                    <a:pt x="221805" y="104267"/>
                    <a:pt x="200495" y="96202"/>
                    <a:pt x="179146" y="96202"/>
                  </a:cubicBezTo>
                  <a:cubicBezTo>
                    <a:pt x="157810" y="96202"/>
                    <a:pt x="136500" y="104267"/>
                    <a:pt x="120383" y="120383"/>
                  </a:cubicBezTo>
                  <a:cubicBezTo>
                    <a:pt x="104267" y="136500"/>
                    <a:pt x="96202" y="157810"/>
                    <a:pt x="96202" y="179146"/>
                  </a:cubicBezTo>
                  <a:cubicBezTo>
                    <a:pt x="96202" y="200495"/>
                    <a:pt x="104267" y="221793"/>
                    <a:pt x="120383" y="237922"/>
                  </a:cubicBezTo>
                  <a:lnTo>
                    <a:pt x="409023" y="526561"/>
                  </a:lnTo>
                  <a:lnTo>
                    <a:pt x="409023" y="662604"/>
                  </a:lnTo>
                  <a:lnTo>
                    <a:pt x="52362" y="305943"/>
                  </a:lnTo>
                  <a:cubicBezTo>
                    <a:pt x="17450" y="271031"/>
                    <a:pt x="0" y="225069"/>
                    <a:pt x="0" y="179146"/>
                  </a:cubicBezTo>
                  <a:cubicBezTo>
                    <a:pt x="0" y="133236"/>
                    <a:pt x="17450" y="87274"/>
                    <a:pt x="52362" y="52362"/>
                  </a:cubicBezTo>
                  <a:cubicBezTo>
                    <a:pt x="87274" y="17450"/>
                    <a:pt x="133223" y="0"/>
                    <a:pt x="17914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9" name="Shape 329">
              <a:extLst>
                <a:ext uri="{FF2B5EF4-FFF2-40B4-BE49-F238E27FC236}">
                  <a16:creationId xmlns:a16="http://schemas.microsoft.com/office/drawing/2014/main" id="{12D552FF-2A0F-17D9-0BAF-AE48DBB80D22}"/>
                </a:ext>
              </a:extLst>
            </p:cNvPr>
            <p:cNvSpPr/>
            <p:nvPr userDrawn="1"/>
          </p:nvSpPr>
          <p:spPr>
            <a:xfrm>
              <a:off x="2539725" y="3401716"/>
              <a:ext cx="409023" cy="662603"/>
            </a:xfrm>
            <a:custGeom>
              <a:avLst/>
              <a:gdLst/>
              <a:ahLst/>
              <a:cxnLst/>
              <a:rect l="0" t="0" r="0" b="0"/>
              <a:pathLst>
                <a:path w="409023" h="662603">
                  <a:moveTo>
                    <a:pt x="0" y="0"/>
                  </a:moveTo>
                  <a:lnTo>
                    <a:pt x="356660" y="356660"/>
                  </a:lnTo>
                  <a:cubicBezTo>
                    <a:pt x="391573" y="391573"/>
                    <a:pt x="409023" y="437534"/>
                    <a:pt x="409023" y="483457"/>
                  </a:cubicBezTo>
                  <a:cubicBezTo>
                    <a:pt x="409023" y="529368"/>
                    <a:pt x="391573" y="575329"/>
                    <a:pt x="356660" y="610241"/>
                  </a:cubicBezTo>
                  <a:cubicBezTo>
                    <a:pt x="321748" y="645154"/>
                    <a:pt x="275787" y="662603"/>
                    <a:pt x="229876" y="662603"/>
                  </a:cubicBezTo>
                  <a:cubicBezTo>
                    <a:pt x="183953" y="662603"/>
                    <a:pt x="137992" y="645154"/>
                    <a:pt x="103080" y="610241"/>
                  </a:cubicBezTo>
                  <a:lnTo>
                    <a:pt x="0" y="507162"/>
                  </a:lnTo>
                  <a:lnTo>
                    <a:pt x="0" y="371119"/>
                  </a:lnTo>
                  <a:lnTo>
                    <a:pt x="171101" y="542220"/>
                  </a:lnTo>
                  <a:cubicBezTo>
                    <a:pt x="187217" y="558336"/>
                    <a:pt x="208528" y="566401"/>
                    <a:pt x="229876" y="566401"/>
                  </a:cubicBezTo>
                  <a:cubicBezTo>
                    <a:pt x="251212" y="566401"/>
                    <a:pt x="272523" y="558336"/>
                    <a:pt x="288639" y="542220"/>
                  </a:cubicBezTo>
                  <a:cubicBezTo>
                    <a:pt x="304756" y="526104"/>
                    <a:pt x="312820" y="504793"/>
                    <a:pt x="312820" y="483457"/>
                  </a:cubicBezTo>
                  <a:cubicBezTo>
                    <a:pt x="312820" y="462108"/>
                    <a:pt x="304756" y="440798"/>
                    <a:pt x="288639" y="424681"/>
                  </a:cubicBezTo>
                  <a:lnTo>
                    <a:pt x="0" y="136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50" name="Shape 330">
              <a:extLst>
                <a:ext uri="{FF2B5EF4-FFF2-40B4-BE49-F238E27FC236}">
                  <a16:creationId xmlns:a16="http://schemas.microsoft.com/office/drawing/2014/main" id="{D8DBE4EF-7221-59B2-23FB-A252DB3858C6}"/>
                </a:ext>
              </a:extLst>
            </p:cNvPr>
            <p:cNvSpPr/>
            <p:nvPr userDrawn="1"/>
          </p:nvSpPr>
          <p:spPr>
            <a:xfrm>
              <a:off x="859812" y="2004180"/>
              <a:ext cx="563080" cy="1082136"/>
            </a:xfrm>
            <a:custGeom>
              <a:avLst/>
              <a:gdLst/>
              <a:ahLst/>
              <a:cxnLst/>
              <a:rect l="0" t="0" r="0" b="0"/>
              <a:pathLst>
                <a:path w="563080" h="1082136">
                  <a:moveTo>
                    <a:pt x="563080" y="0"/>
                  </a:moveTo>
                  <a:lnTo>
                    <a:pt x="563080" y="513638"/>
                  </a:lnTo>
                  <a:lnTo>
                    <a:pt x="501650" y="574707"/>
                  </a:lnTo>
                  <a:lnTo>
                    <a:pt x="419138" y="497250"/>
                  </a:lnTo>
                  <a:cubicBezTo>
                    <a:pt x="396951" y="476409"/>
                    <a:pt x="355473" y="479076"/>
                    <a:pt x="334950" y="504539"/>
                  </a:cubicBezTo>
                  <a:cubicBezTo>
                    <a:pt x="318427" y="525025"/>
                    <a:pt x="317983" y="562109"/>
                    <a:pt x="341478" y="585286"/>
                  </a:cubicBezTo>
                  <a:lnTo>
                    <a:pt x="474726" y="716744"/>
                  </a:lnTo>
                  <a:cubicBezTo>
                    <a:pt x="487083" y="728949"/>
                    <a:pt x="530492" y="715778"/>
                    <a:pt x="541350" y="704806"/>
                  </a:cubicBezTo>
                  <a:lnTo>
                    <a:pt x="563080" y="682852"/>
                  </a:lnTo>
                  <a:lnTo>
                    <a:pt x="563080" y="1081745"/>
                  </a:lnTo>
                  <a:lnTo>
                    <a:pt x="550355" y="1082136"/>
                  </a:lnTo>
                  <a:cubicBezTo>
                    <a:pt x="273266" y="1077563"/>
                    <a:pt x="40069" y="858501"/>
                    <a:pt x="20104" y="582517"/>
                  </a:cubicBezTo>
                  <a:cubicBezTo>
                    <a:pt x="0" y="304540"/>
                    <a:pt x="192354" y="50527"/>
                    <a:pt x="476098" y="6407"/>
                  </a:cubicBezTo>
                  <a:lnTo>
                    <a:pt x="56308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51" name="Shape 331">
              <a:extLst>
                <a:ext uri="{FF2B5EF4-FFF2-40B4-BE49-F238E27FC236}">
                  <a16:creationId xmlns:a16="http://schemas.microsoft.com/office/drawing/2014/main" id="{82490823-0B2B-7FB9-C3AF-BFD222CBDF40}"/>
                </a:ext>
              </a:extLst>
            </p:cNvPr>
            <p:cNvSpPr/>
            <p:nvPr userDrawn="1"/>
          </p:nvSpPr>
          <p:spPr>
            <a:xfrm>
              <a:off x="1422891" y="2003935"/>
              <a:ext cx="564680" cy="1081991"/>
            </a:xfrm>
            <a:custGeom>
              <a:avLst/>
              <a:gdLst/>
              <a:ahLst/>
              <a:cxnLst/>
              <a:rect l="0" t="0" r="0" b="0"/>
              <a:pathLst>
                <a:path w="564680" h="1081991">
                  <a:moveTo>
                    <a:pt x="3339" y="0"/>
                  </a:moveTo>
                  <a:cubicBezTo>
                    <a:pt x="34636" y="154"/>
                    <a:pt x="66567" y="2862"/>
                    <a:pt x="97460" y="8673"/>
                  </a:cubicBezTo>
                  <a:cubicBezTo>
                    <a:pt x="383121" y="62419"/>
                    <a:pt x="564680" y="325258"/>
                    <a:pt x="535102" y="601051"/>
                  </a:cubicBezTo>
                  <a:cubicBezTo>
                    <a:pt x="507134" y="861739"/>
                    <a:pt x="295717" y="1060733"/>
                    <a:pt x="39149" y="1080790"/>
                  </a:cubicBezTo>
                  <a:lnTo>
                    <a:pt x="0" y="1081991"/>
                  </a:lnTo>
                  <a:lnTo>
                    <a:pt x="0" y="683097"/>
                  </a:lnTo>
                  <a:lnTo>
                    <a:pt x="232436" y="448258"/>
                  </a:lnTo>
                  <a:cubicBezTo>
                    <a:pt x="252133" y="428357"/>
                    <a:pt x="228841" y="383323"/>
                    <a:pt x="211874" y="372743"/>
                  </a:cubicBezTo>
                  <a:cubicBezTo>
                    <a:pt x="201765" y="366444"/>
                    <a:pt x="187392" y="363361"/>
                    <a:pt x="173165" y="364220"/>
                  </a:cubicBezTo>
                  <a:cubicBezTo>
                    <a:pt x="158938" y="365079"/>
                    <a:pt x="144856" y="369880"/>
                    <a:pt x="135331" y="379347"/>
                  </a:cubicBezTo>
                  <a:lnTo>
                    <a:pt x="0" y="513884"/>
                  </a:lnTo>
                  <a:lnTo>
                    <a:pt x="0" y="246"/>
                  </a:lnTo>
                  <a:lnTo>
                    <a:pt x="333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52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944">
            <a:extLst>
              <a:ext uri="{FF2B5EF4-FFF2-40B4-BE49-F238E27FC236}">
                <a16:creationId xmlns:a16="http://schemas.microsoft.com/office/drawing/2014/main" id="{33FB99A7-7BCE-C828-CC5D-5019A99B3DC3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88A95C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35" name="Shape 245">
            <a:extLst>
              <a:ext uri="{FF2B5EF4-FFF2-40B4-BE49-F238E27FC236}">
                <a16:creationId xmlns:a16="http://schemas.microsoft.com/office/drawing/2014/main" id="{5FA52028-CF91-0641-1900-49B392705E09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6" name="Shape 246">
            <a:extLst>
              <a:ext uri="{FF2B5EF4-FFF2-40B4-BE49-F238E27FC236}">
                <a16:creationId xmlns:a16="http://schemas.microsoft.com/office/drawing/2014/main" id="{ED9B7124-E2EC-7515-0B28-5AC94806C03B}"/>
              </a:ext>
            </a:extLst>
          </p:cNvPr>
          <p:cNvSpPr/>
          <p:nvPr userDrawn="1"/>
        </p:nvSpPr>
        <p:spPr>
          <a:xfrm>
            <a:off x="4990784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7" name="Shape 247">
            <a:extLst>
              <a:ext uri="{FF2B5EF4-FFF2-40B4-BE49-F238E27FC236}">
                <a16:creationId xmlns:a16="http://schemas.microsoft.com/office/drawing/2014/main" id="{9DC020C6-730C-7649-BB45-D4A8D82BA1AE}"/>
              </a:ext>
            </a:extLst>
          </p:cNvPr>
          <p:cNvSpPr/>
          <p:nvPr userDrawn="1"/>
        </p:nvSpPr>
        <p:spPr>
          <a:xfrm>
            <a:off x="717454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8" name="Shape 248">
            <a:extLst>
              <a:ext uri="{FF2B5EF4-FFF2-40B4-BE49-F238E27FC236}">
                <a16:creationId xmlns:a16="http://schemas.microsoft.com/office/drawing/2014/main" id="{B5CC6099-0C3B-82C4-0B18-879AB7686D88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9" name="Shape 249">
            <a:extLst>
              <a:ext uri="{FF2B5EF4-FFF2-40B4-BE49-F238E27FC236}">
                <a16:creationId xmlns:a16="http://schemas.microsoft.com/office/drawing/2014/main" id="{7D420253-9C1A-C1C2-3B66-0BD1C12E5072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0" name="Shape 207">
            <a:extLst>
              <a:ext uri="{FF2B5EF4-FFF2-40B4-BE49-F238E27FC236}">
                <a16:creationId xmlns:a16="http://schemas.microsoft.com/office/drawing/2014/main" id="{E7BD047E-3269-B7FA-1944-2E8E982F0393}"/>
              </a:ext>
            </a:extLst>
          </p:cNvPr>
          <p:cNvSpPr/>
          <p:nvPr userDrawn="1"/>
        </p:nvSpPr>
        <p:spPr>
          <a:xfrm>
            <a:off x="0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8A95C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1" name="Shape 244">
            <a:extLst>
              <a:ext uri="{FF2B5EF4-FFF2-40B4-BE49-F238E27FC236}">
                <a16:creationId xmlns:a16="http://schemas.microsoft.com/office/drawing/2014/main" id="{60973591-2AA4-BC71-6743-23BE0F973FBB}"/>
              </a:ext>
            </a:extLst>
          </p:cNvPr>
          <p:cNvSpPr/>
          <p:nvPr userDrawn="1"/>
        </p:nvSpPr>
        <p:spPr>
          <a:xfrm>
            <a:off x="2652984" y="108037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88A95C"/>
          </a:solidFill>
          <a:ln w="0" cap="flat">
            <a:solidFill>
              <a:srgbClr val="88A95C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4D85CCD7-F9E1-639C-C638-5BC5E12D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6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3" name="Picture 42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6CF5014D-B5A4-0F8F-BEE9-C8517B363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8B7D973-F6C6-BE86-2AE3-B533F013FD40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88A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943109-20C2-91C4-646E-1C521B08F605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Placeholder 1">
            <a:extLst>
              <a:ext uri="{FF2B5EF4-FFF2-40B4-BE49-F238E27FC236}">
                <a16:creationId xmlns:a16="http://schemas.microsoft.com/office/drawing/2014/main" id="{050E1CB9-65DE-E536-4F65-C033DA4627C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88A95C"/>
                </a:solidFill>
                <a:effectLst/>
                <a:latin typeface="Montserrat" pitchFamily="2" charset="77"/>
                <a:ea typeface="+mj-ea"/>
                <a:cs typeface="+mj-cs"/>
              </a:rPr>
              <a:t>TRANSPARENCY &amp; ACCOUNTABILITY</a:t>
            </a:r>
          </a:p>
        </p:txBody>
      </p:sp>
      <p:pic>
        <p:nvPicPr>
          <p:cNvPr id="49" name="Picture 48" descr="A magnifying glass with a check mark&#10;&#10;AI-generated content may be incorrect.">
            <a:extLst>
              <a:ext uri="{FF2B5EF4-FFF2-40B4-BE49-F238E27FC236}">
                <a16:creationId xmlns:a16="http://schemas.microsoft.com/office/drawing/2014/main" id="{8187CBE5-1EAC-B7FB-E38A-7B2D86C9E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ED9F02-02E2-B460-C9F1-B3CBA0E110B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8A95C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57FD46B-D95B-156A-0C2F-45EAAFA633A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88A95C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6272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19551D-A887-324C-0B88-68F28BFF2DEB}"/>
              </a:ext>
            </a:extLst>
          </p:cNvPr>
          <p:cNvGrpSpPr/>
          <p:nvPr userDrawn="1"/>
        </p:nvGrpSpPr>
        <p:grpSpPr>
          <a:xfrm>
            <a:off x="3159" y="0"/>
            <a:ext cx="12188841" cy="6858000"/>
            <a:chOff x="0" y="0"/>
            <a:chExt cx="12188952" cy="6858000"/>
          </a:xfrm>
        </p:grpSpPr>
        <p:sp>
          <p:nvSpPr>
            <p:cNvPr id="6" name="Shape 349">
              <a:extLst>
                <a:ext uri="{FF2B5EF4-FFF2-40B4-BE49-F238E27FC236}">
                  <a16:creationId xmlns:a16="http://schemas.microsoft.com/office/drawing/2014/main" id="{3195EDD4-6620-3815-9A22-5B87604D2632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712D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Shape 367">
              <a:extLst>
                <a:ext uri="{FF2B5EF4-FFF2-40B4-BE49-F238E27FC236}">
                  <a16:creationId xmlns:a16="http://schemas.microsoft.com/office/drawing/2014/main" id="{A556CE8D-35FE-C381-5E20-0A96C45036C2}"/>
                </a:ext>
              </a:extLst>
            </p:cNvPr>
            <p:cNvSpPr/>
            <p:nvPr userDrawn="1"/>
          </p:nvSpPr>
          <p:spPr>
            <a:xfrm>
              <a:off x="123016" y="0"/>
              <a:ext cx="119256" cy="81273"/>
            </a:xfrm>
            <a:custGeom>
              <a:avLst/>
              <a:gdLst/>
              <a:ahLst/>
              <a:cxnLst/>
              <a:rect l="0" t="0" r="0" b="0"/>
              <a:pathLst>
                <a:path w="119256" h="81273">
                  <a:moveTo>
                    <a:pt x="0" y="0"/>
                  </a:moveTo>
                  <a:lnTo>
                    <a:pt x="91450" y="0"/>
                  </a:lnTo>
                  <a:lnTo>
                    <a:pt x="104112" y="21883"/>
                  </a:lnTo>
                  <a:cubicBezTo>
                    <a:pt x="111634" y="40216"/>
                    <a:pt x="116835" y="60076"/>
                    <a:pt x="119256" y="81273"/>
                  </a:cubicBezTo>
                  <a:lnTo>
                    <a:pt x="41646" y="60876"/>
                  </a:lnTo>
                  <a:cubicBezTo>
                    <a:pt x="38065" y="58667"/>
                    <a:pt x="23714" y="27272"/>
                    <a:pt x="17224" y="1871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88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948">
              <a:extLst>
                <a:ext uri="{FF2B5EF4-FFF2-40B4-BE49-F238E27FC236}">
                  <a16:creationId xmlns:a16="http://schemas.microsoft.com/office/drawing/2014/main" id="{4F2C1AAB-25A5-445C-00E8-142A6A3E3D25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16" name="Shape 379">
              <a:extLst>
                <a:ext uri="{FF2B5EF4-FFF2-40B4-BE49-F238E27FC236}">
                  <a16:creationId xmlns:a16="http://schemas.microsoft.com/office/drawing/2014/main" id="{1ED4E512-75F8-D518-1F69-1044E7C4F313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A7A582-E627-1F47-8DC6-FB55E343F742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3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4EABCE-15E9-748B-612B-334998CF64DF}"/>
                </a:ext>
              </a:extLst>
            </p:cNvPr>
            <p:cNvSpPr/>
            <p:nvPr userDrawn="1"/>
          </p:nvSpPr>
          <p:spPr>
            <a:xfrm>
              <a:off x="3685540" y="2523744"/>
              <a:ext cx="7625086" cy="28982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INTEGRATED EXPERIENCES</a:t>
              </a:r>
            </a:p>
            <a:p>
              <a:endParaRPr lang="en-US" sz="3400" b="0" i="0" kern="1200" dirty="0">
                <a:solidFill>
                  <a:schemeClr val="bg1"/>
                </a:solidFill>
                <a:effectLst/>
                <a:latin typeface="Montserrat Ligh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 Light" pitchFamily="2" charset="77"/>
                  <a:ea typeface="+mn-ea"/>
                  <a:cs typeface="+mn-cs"/>
                </a:rPr>
                <a:t>Each learner experiences a learning journey that seamlessly integrates CTE and core academics.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A2F8CF-2AB9-FBEE-6705-1E530671BE99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A61E5E-FEAC-2FC6-8CE2-51A8E3364C05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386">
              <a:extLst>
                <a:ext uri="{FF2B5EF4-FFF2-40B4-BE49-F238E27FC236}">
                  <a16:creationId xmlns:a16="http://schemas.microsoft.com/office/drawing/2014/main" id="{0254C5A7-82FD-3B3C-1979-28BC3B4A09B4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387">
              <a:extLst>
                <a:ext uri="{FF2B5EF4-FFF2-40B4-BE49-F238E27FC236}">
                  <a16:creationId xmlns:a16="http://schemas.microsoft.com/office/drawing/2014/main" id="{4CA8CEE5-B0FC-B250-3EB4-F251B13305E5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388">
              <a:extLst>
                <a:ext uri="{FF2B5EF4-FFF2-40B4-BE49-F238E27FC236}">
                  <a16:creationId xmlns:a16="http://schemas.microsoft.com/office/drawing/2014/main" id="{BB14F4BE-5AFC-238F-1E22-838899FE6231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89">
              <a:extLst>
                <a:ext uri="{FF2B5EF4-FFF2-40B4-BE49-F238E27FC236}">
                  <a16:creationId xmlns:a16="http://schemas.microsoft.com/office/drawing/2014/main" id="{28B3167E-738A-AEDB-C30E-417E26F937A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390">
              <a:extLst>
                <a:ext uri="{FF2B5EF4-FFF2-40B4-BE49-F238E27FC236}">
                  <a16:creationId xmlns:a16="http://schemas.microsoft.com/office/drawing/2014/main" id="{F01C2110-CF9B-687B-0C75-8D826DF19C06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391">
              <a:extLst>
                <a:ext uri="{FF2B5EF4-FFF2-40B4-BE49-F238E27FC236}">
                  <a16:creationId xmlns:a16="http://schemas.microsoft.com/office/drawing/2014/main" id="{82281D4F-8618-7AD2-7B64-CBADE2558261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93">
              <a:extLst>
                <a:ext uri="{FF2B5EF4-FFF2-40B4-BE49-F238E27FC236}">
                  <a16:creationId xmlns:a16="http://schemas.microsoft.com/office/drawing/2014/main" id="{BEB6BDC7-EEE8-F795-A231-0EA7931DC852}"/>
                </a:ext>
              </a:extLst>
            </p:cNvPr>
            <p:cNvSpPr/>
            <p:nvPr userDrawn="1"/>
          </p:nvSpPr>
          <p:spPr>
            <a:xfrm>
              <a:off x="2503795" y="2025681"/>
              <a:ext cx="957009" cy="1409728"/>
            </a:xfrm>
            <a:custGeom>
              <a:avLst/>
              <a:gdLst/>
              <a:ahLst/>
              <a:cxnLst/>
              <a:rect l="0" t="0" r="0" b="0"/>
              <a:pathLst>
                <a:path w="957009" h="1409728">
                  <a:moveTo>
                    <a:pt x="437896" y="717"/>
                  </a:moveTo>
                  <a:cubicBezTo>
                    <a:pt x="621473" y="5738"/>
                    <a:pt x="782406" y="139012"/>
                    <a:pt x="815543" y="326914"/>
                  </a:cubicBezTo>
                  <a:lnTo>
                    <a:pt x="919137" y="914454"/>
                  </a:lnTo>
                  <a:cubicBezTo>
                    <a:pt x="957009" y="1129198"/>
                    <a:pt x="813613" y="1333986"/>
                    <a:pt x="598856" y="1371857"/>
                  </a:cubicBezTo>
                  <a:cubicBezTo>
                    <a:pt x="384111" y="1409728"/>
                    <a:pt x="179324" y="1266333"/>
                    <a:pt x="141465" y="1051576"/>
                  </a:cubicBezTo>
                  <a:lnTo>
                    <a:pt x="37871" y="464036"/>
                  </a:lnTo>
                  <a:cubicBezTo>
                    <a:pt x="0" y="249291"/>
                    <a:pt x="143383" y="44504"/>
                    <a:pt x="358140" y="6633"/>
                  </a:cubicBezTo>
                  <a:cubicBezTo>
                    <a:pt x="384983" y="1900"/>
                    <a:pt x="411671" y="0"/>
                    <a:pt x="437896" y="717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404">
              <a:extLst>
                <a:ext uri="{FF2B5EF4-FFF2-40B4-BE49-F238E27FC236}">
                  <a16:creationId xmlns:a16="http://schemas.microsoft.com/office/drawing/2014/main" id="{28932B8F-006D-397B-9AA8-B08DAA3925FD}"/>
                </a:ext>
              </a:extLst>
            </p:cNvPr>
            <p:cNvSpPr/>
            <p:nvPr userDrawn="1"/>
          </p:nvSpPr>
          <p:spPr>
            <a:xfrm>
              <a:off x="491090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0" name="Picture 2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5B3A6E34-B33F-6A04-DE5D-44E8262BD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03" y="1134357"/>
            <a:ext cx="2760879" cy="30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944">
            <a:extLst>
              <a:ext uri="{FF2B5EF4-FFF2-40B4-BE49-F238E27FC236}">
                <a16:creationId xmlns:a16="http://schemas.microsoft.com/office/drawing/2014/main" id="{5FAA0BA0-9942-47D0-EF4C-64E7D92368F2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E67C3A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13" name="Shape 245">
            <a:extLst>
              <a:ext uri="{FF2B5EF4-FFF2-40B4-BE49-F238E27FC236}">
                <a16:creationId xmlns:a16="http://schemas.microsoft.com/office/drawing/2014/main" id="{1BA873E4-BED3-55BB-3E45-BD966BEB8E70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46">
            <a:extLst>
              <a:ext uri="{FF2B5EF4-FFF2-40B4-BE49-F238E27FC236}">
                <a16:creationId xmlns:a16="http://schemas.microsoft.com/office/drawing/2014/main" id="{D9A6434F-DCB0-3467-8031-14BDA4765558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5" name="Shape 247">
            <a:extLst>
              <a:ext uri="{FF2B5EF4-FFF2-40B4-BE49-F238E27FC236}">
                <a16:creationId xmlns:a16="http://schemas.microsoft.com/office/drawing/2014/main" id="{4445BC05-C883-E65D-8574-053C8DD1030B}"/>
              </a:ext>
            </a:extLst>
          </p:cNvPr>
          <p:cNvSpPr/>
          <p:nvPr userDrawn="1"/>
        </p:nvSpPr>
        <p:spPr>
          <a:xfrm>
            <a:off x="717454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6" name="Shape 248">
            <a:extLst>
              <a:ext uri="{FF2B5EF4-FFF2-40B4-BE49-F238E27FC236}">
                <a16:creationId xmlns:a16="http://schemas.microsoft.com/office/drawing/2014/main" id="{59C1B6B2-37FC-9902-E693-BC6325773780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7" name="Shape 249">
            <a:extLst>
              <a:ext uri="{FF2B5EF4-FFF2-40B4-BE49-F238E27FC236}">
                <a16:creationId xmlns:a16="http://schemas.microsoft.com/office/drawing/2014/main" id="{BFFFB2E6-949C-8BBA-CEF6-B6BA4E4B56C1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8" name="Shape 207">
            <a:extLst>
              <a:ext uri="{FF2B5EF4-FFF2-40B4-BE49-F238E27FC236}">
                <a16:creationId xmlns:a16="http://schemas.microsoft.com/office/drawing/2014/main" id="{917FABA4-2C1E-5A71-3E65-C4F5CBB94874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67C3A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9" name="Shape 244">
            <a:extLst>
              <a:ext uri="{FF2B5EF4-FFF2-40B4-BE49-F238E27FC236}">
                <a16:creationId xmlns:a16="http://schemas.microsoft.com/office/drawing/2014/main" id="{EB0688F6-5F9F-2AF9-1079-9BF6FE5ADF60}"/>
              </a:ext>
            </a:extLst>
          </p:cNvPr>
          <p:cNvSpPr/>
          <p:nvPr userDrawn="1"/>
        </p:nvSpPr>
        <p:spPr>
          <a:xfrm>
            <a:off x="5116164" y="108037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E67C3A"/>
          </a:solidFill>
          <a:ln w="0" cap="flat">
            <a:solidFill>
              <a:srgbClr val="E67C3A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FA269FB7-54CA-6197-D249-59EDC39A4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886" y="35879"/>
            <a:ext cx="10515600" cy="1044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21" name="Picture 20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BD84EB78-8A54-CFC4-FFCA-8DCA27DEC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75D4187-1DDE-741E-12E6-F83C84672BFA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E67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E5C7213-AC3D-0DB3-7385-2274CE0893CB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E5906770-0CC9-9EE7-FC1C-839028CF802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631742" y="1772659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E67C3A"/>
                </a:solidFill>
                <a:effectLst/>
                <a:latin typeface="Montserrat" pitchFamily="2" charset="77"/>
                <a:ea typeface="+mj-ea"/>
                <a:cs typeface="+mj-cs"/>
              </a:rPr>
              <a:t>INTEGRATED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16A6D5-302E-CB53-EB31-4FE411A4D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FC0096-6027-270F-A595-DECD6BCC0B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E67C3A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B6FBAAC-6F23-291B-C09F-65E444C552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E67C3A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310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9C983D-173C-85D6-AE1D-48B1B37F7675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3" name="Shape 349">
              <a:extLst>
                <a:ext uri="{FF2B5EF4-FFF2-40B4-BE49-F238E27FC236}">
                  <a16:creationId xmlns:a16="http://schemas.microsoft.com/office/drawing/2014/main" id="{BDE1633B-A542-E067-615F-3EA10E12B794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299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Shape 1948">
              <a:extLst>
                <a:ext uri="{FF2B5EF4-FFF2-40B4-BE49-F238E27FC236}">
                  <a16:creationId xmlns:a16="http://schemas.microsoft.com/office/drawing/2014/main" id="{A0D42B80-D385-327F-E981-F539B9D97A3C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038299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7" name="Shape 379">
              <a:extLst>
                <a:ext uri="{FF2B5EF4-FFF2-40B4-BE49-F238E27FC236}">
                  <a16:creationId xmlns:a16="http://schemas.microsoft.com/office/drawing/2014/main" id="{EDC8FB74-3976-93BD-7076-1B8DC76C5021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41D81A-1079-5B6D-643E-AA02376264BC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4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B0343F-5D7B-42A7-C59E-BBD7C3D99DEC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PERSONALIZED &amp; FLEXIBLE PATHWAYS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has access to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personalized and flexible pathways.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31D1B7-E037-044C-84BD-DC36C6E45D15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4BE0B0-FF26-FF9F-77A0-50AC2768AB47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386">
              <a:extLst>
                <a:ext uri="{FF2B5EF4-FFF2-40B4-BE49-F238E27FC236}">
                  <a16:creationId xmlns:a16="http://schemas.microsoft.com/office/drawing/2014/main" id="{AC84DFFD-090B-5281-4E04-D674353AC08E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387">
              <a:extLst>
                <a:ext uri="{FF2B5EF4-FFF2-40B4-BE49-F238E27FC236}">
                  <a16:creationId xmlns:a16="http://schemas.microsoft.com/office/drawing/2014/main" id="{6957E8EC-54B1-5983-C200-8EDA7C1FE344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388">
              <a:extLst>
                <a:ext uri="{FF2B5EF4-FFF2-40B4-BE49-F238E27FC236}">
                  <a16:creationId xmlns:a16="http://schemas.microsoft.com/office/drawing/2014/main" id="{FAF1FD8F-E3A0-F72C-58B5-F1FE7FEDBCDB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E67C3A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89">
              <a:extLst>
                <a:ext uri="{FF2B5EF4-FFF2-40B4-BE49-F238E27FC236}">
                  <a16:creationId xmlns:a16="http://schemas.microsoft.com/office/drawing/2014/main" id="{A73223DE-3657-1378-9FE4-603012EE92A8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90">
              <a:extLst>
                <a:ext uri="{FF2B5EF4-FFF2-40B4-BE49-F238E27FC236}">
                  <a16:creationId xmlns:a16="http://schemas.microsoft.com/office/drawing/2014/main" id="{E2E9FBAD-79A7-8697-DDBF-D006ADDF69F8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91">
              <a:extLst>
                <a:ext uri="{FF2B5EF4-FFF2-40B4-BE49-F238E27FC236}">
                  <a16:creationId xmlns:a16="http://schemas.microsoft.com/office/drawing/2014/main" id="{5CA74D31-433D-D158-516D-82E7CC606D1F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404">
              <a:extLst>
                <a:ext uri="{FF2B5EF4-FFF2-40B4-BE49-F238E27FC236}">
                  <a16:creationId xmlns:a16="http://schemas.microsoft.com/office/drawing/2014/main" id="{014AE5B3-2799-AE6A-8CFB-6C2301034586}"/>
                </a:ext>
              </a:extLst>
            </p:cNvPr>
            <p:cNvSpPr/>
            <p:nvPr userDrawn="1"/>
          </p:nvSpPr>
          <p:spPr>
            <a:xfrm>
              <a:off x="7219235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34" descr="A white icon with a check mark and a person in the middle&#10;&#10;AI-generated content may be incorrect.">
            <a:extLst>
              <a:ext uri="{FF2B5EF4-FFF2-40B4-BE49-F238E27FC236}">
                <a16:creationId xmlns:a16="http://schemas.microsoft.com/office/drawing/2014/main" id="{AFEBF128-ABE4-45ED-2EE5-AFFB600A7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915" y="1164018"/>
            <a:ext cx="2683764" cy="2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0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944">
            <a:extLst>
              <a:ext uri="{FF2B5EF4-FFF2-40B4-BE49-F238E27FC236}">
                <a16:creationId xmlns:a16="http://schemas.microsoft.com/office/drawing/2014/main" id="{12F67637-7C34-62B7-402F-095C626E8578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038299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29" name="Shape 245">
            <a:extLst>
              <a:ext uri="{FF2B5EF4-FFF2-40B4-BE49-F238E27FC236}">
                <a16:creationId xmlns:a16="http://schemas.microsoft.com/office/drawing/2014/main" id="{A4AE6173-6315-5C35-C7BF-C287EC3A31C4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0" name="Shape 246">
            <a:extLst>
              <a:ext uri="{FF2B5EF4-FFF2-40B4-BE49-F238E27FC236}">
                <a16:creationId xmlns:a16="http://schemas.microsoft.com/office/drawing/2014/main" id="{FB9CE277-0E2C-ECDB-6694-30A8F804CE98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1" name="Shape 247">
            <a:extLst>
              <a:ext uri="{FF2B5EF4-FFF2-40B4-BE49-F238E27FC236}">
                <a16:creationId xmlns:a16="http://schemas.microsoft.com/office/drawing/2014/main" id="{3A5E68AF-2BD4-0D81-85EE-CBDA618DED3B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2" name="Shape 248">
            <a:extLst>
              <a:ext uri="{FF2B5EF4-FFF2-40B4-BE49-F238E27FC236}">
                <a16:creationId xmlns:a16="http://schemas.microsoft.com/office/drawing/2014/main" id="{06C84E2D-F622-7D98-492D-27A6DD138FB4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3" name="Shape 249">
            <a:extLst>
              <a:ext uri="{FF2B5EF4-FFF2-40B4-BE49-F238E27FC236}">
                <a16:creationId xmlns:a16="http://schemas.microsoft.com/office/drawing/2014/main" id="{11473936-02A5-9176-2D8C-0BDF78F02275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4" name="Shape 207">
            <a:extLst>
              <a:ext uri="{FF2B5EF4-FFF2-40B4-BE49-F238E27FC236}">
                <a16:creationId xmlns:a16="http://schemas.microsoft.com/office/drawing/2014/main" id="{292366C1-C188-0EA5-C79D-AF508E51720E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38299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5" name="Shape 244">
            <a:extLst>
              <a:ext uri="{FF2B5EF4-FFF2-40B4-BE49-F238E27FC236}">
                <a16:creationId xmlns:a16="http://schemas.microsoft.com/office/drawing/2014/main" id="{AF42E443-FDBA-7F51-BC90-598AF7D13F7E}"/>
              </a:ext>
            </a:extLst>
          </p:cNvPr>
          <p:cNvSpPr/>
          <p:nvPr userDrawn="1"/>
        </p:nvSpPr>
        <p:spPr>
          <a:xfrm>
            <a:off x="7322555" y="1069827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038299"/>
          </a:solidFill>
          <a:ln w="0" cap="flat">
            <a:solidFill>
              <a:srgbClr val="038299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5DCAABCF-410A-D1E8-48A3-81DD671AE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37" name="Picture 36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9E177AA5-A4BB-DBEC-9C18-7E0730B2D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D205ACF-D90A-9158-FB8F-38AEDBD8708D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038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146137E-58CF-CE0D-2129-7F43CE3D630B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BDFAF2B3-B57E-61B5-05DB-7E4A15CA614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038299"/>
                </a:solidFill>
                <a:effectLst/>
                <a:latin typeface="Montserrat" pitchFamily="2" charset="77"/>
                <a:ea typeface="+mj-ea"/>
                <a:cs typeface="+mj-cs"/>
              </a:rPr>
              <a:t>PERSONALIZED &amp; FLEXIBLE PATHWAYS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EA4FD6F-44A4-2AF7-BEEA-844121FF3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4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3F8C2D-1509-B641-7015-18F73361E0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38299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68B736-9F0F-EC25-39F4-E1DE96D3CD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038299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24709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087EB2-44A0-B8CE-FE9B-AE183BED7E49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6" name="Shape 349">
              <a:extLst>
                <a:ext uri="{FF2B5EF4-FFF2-40B4-BE49-F238E27FC236}">
                  <a16:creationId xmlns:a16="http://schemas.microsoft.com/office/drawing/2014/main" id="{FDAB4487-7351-5961-E39E-4976D568259C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497B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Shape 1948">
              <a:extLst>
                <a:ext uri="{FF2B5EF4-FFF2-40B4-BE49-F238E27FC236}">
                  <a16:creationId xmlns:a16="http://schemas.microsoft.com/office/drawing/2014/main" id="{D3FC61B6-4003-616D-3A3B-BAB439EE9490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A9497B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16" name="Shape 379">
              <a:extLst>
                <a:ext uri="{FF2B5EF4-FFF2-40B4-BE49-F238E27FC236}">
                  <a16:creationId xmlns:a16="http://schemas.microsoft.com/office/drawing/2014/main" id="{475655F8-3633-78C1-2292-DD2FDB453B52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A38E38-65DD-AB3F-BFF3-21563F55F86D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5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950706-1E31-DF78-0EA5-14A87466F50E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EMPOWERMENT &amp; BELONGING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develops a sense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of empowerment and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belonging through CTE.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F76572-46DF-AB41-51A0-CF3E5F12214F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AB98F3-BA4F-DD4F-F23D-42BA907B2B58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386">
              <a:extLst>
                <a:ext uri="{FF2B5EF4-FFF2-40B4-BE49-F238E27FC236}">
                  <a16:creationId xmlns:a16="http://schemas.microsoft.com/office/drawing/2014/main" id="{97771C73-8918-A2C0-90B5-D1B62D4F1BD5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387">
              <a:extLst>
                <a:ext uri="{FF2B5EF4-FFF2-40B4-BE49-F238E27FC236}">
                  <a16:creationId xmlns:a16="http://schemas.microsoft.com/office/drawing/2014/main" id="{387E1347-B2F9-11A7-5EC6-2D0364BB0A88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388">
              <a:extLst>
                <a:ext uri="{FF2B5EF4-FFF2-40B4-BE49-F238E27FC236}">
                  <a16:creationId xmlns:a16="http://schemas.microsoft.com/office/drawing/2014/main" id="{651D4CA0-B3B1-5474-12E1-FF978BCD8DC8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89">
              <a:extLst>
                <a:ext uri="{FF2B5EF4-FFF2-40B4-BE49-F238E27FC236}">
                  <a16:creationId xmlns:a16="http://schemas.microsoft.com/office/drawing/2014/main" id="{868F057A-00E3-03CF-6065-4EE172177C3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390">
              <a:extLst>
                <a:ext uri="{FF2B5EF4-FFF2-40B4-BE49-F238E27FC236}">
                  <a16:creationId xmlns:a16="http://schemas.microsoft.com/office/drawing/2014/main" id="{FAA04147-1099-E0BC-3E73-F58EF79042DC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391">
              <a:extLst>
                <a:ext uri="{FF2B5EF4-FFF2-40B4-BE49-F238E27FC236}">
                  <a16:creationId xmlns:a16="http://schemas.microsoft.com/office/drawing/2014/main" id="{ABF74D71-F7A3-BB28-7081-A22DAED739AF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404">
              <a:extLst>
                <a:ext uri="{FF2B5EF4-FFF2-40B4-BE49-F238E27FC236}">
                  <a16:creationId xmlns:a16="http://schemas.microsoft.com/office/drawing/2014/main" id="{16028B6F-CF7C-124E-812B-C99B1D3ED5B2}"/>
                </a:ext>
              </a:extLst>
            </p:cNvPr>
            <p:cNvSpPr/>
            <p:nvPr userDrawn="1"/>
          </p:nvSpPr>
          <p:spPr>
            <a:xfrm>
              <a:off x="940278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A9497B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29" name="Picture 28" descr="A group of people with their arms raised&#10;&#10;AI-generated content may be incorrect.">
            <a:extLst>
              <a:ext uri="{FF2B5EF4-FFF2-40B4-BE49-F238E27FC236}">
                <a16:creationId xmlns:a16="http://schemas.microsoft.com/office/drawing/2014/main" id="{CFD15107-7C86-1495-5BC4-375D647DE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995" y="898149"/>
            <a:ext cx="2521603" cy="25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146137E-58CF-CE0D-2129-7F43CE3D630B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1944">
            <a:extLst>
              <a:ext uri="{FF2B5EF4-FFF2-40B4-BE49-F238E27FC236}">
                <a16:creationId xmlns:a16="http://schemas.microsoft.com/office/drawing/2014/main" id="{0F67A90C-8A4E-0C6F-15D4-9A0472016287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A9497B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3" name="Shape 245">
            <a:extLst>
              <a:ext uri="{FF2B5EF4-FFF2-40B4-BE49-F238E27FC236}">
                <a16:creationId xmlns:a16="http://schemas.microsoft.com/office/drawing/2014/main" id="{41D55901-F99C-9FCD-5ED4-CB1F9D27B728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" name="Shape 246">
            <a:extLst>
              <a:ext uri="{FF2B5EF4-FFF2-40B4-BE49-F238E27FC236}">
                <a16:creationId xmlns:a16="http://schemas.microsoft.com/office/drawing/2014/main" id="{FCDA17E0-B77E-1224-31FD-B8EDF2BEC03A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5" name="Shape 247">
            <a:extLst>
              <a:ext uri="{FF2B5EF4-FFF2-40B4-BE49-F238E27FC236}">
                <a16:creationId xmlns:a16="http://schemas.microsoft.com/office/drawing/2014/main" id="{097E82B4-1D11-C8DF-65C3-6096722B204B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" name="Shape 248">
            <a:extLst>
              <a:ext uri="{FF2B5EF4-FFF2-40B4-BE49-F238E27FC236}">
                <a16:creationId xmlns:a16="http://schemas.microsoft.com/office/drawing/2014/main" id="{0A2DF5B2-4004-2187-6836-20A677632FE9}"/>
              </a:ext>
            </a:extLst>
          </p:cNvPr>
          <p:cNvSpPr/>
          <p:nvPr userDrawn="1"/>
        </p:nvSpPr>
        <p:spPr>
          <a:xfrm>
            <a:off x="11094457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F748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" name="Shape 249">
            <a:extLst>
              <a:ext uri="{FF2B5EF4-FFF2-40B4-BE49-F238E27FC236}">
                <a16:creationId xmlns:a16="http://schemas.microsoft.com/office/drawing/2014/main" id="{92EF4AEE-E80D-51D6-C9B7-BFB1F9C49616}"/>
              </a:ext>
            </a:extLst>
          </p:cNvPr>
          <p:cNvSpPr/>
          <p:nvPr userDrawn="1"/>
        </p:nvSpPr>
        <p:spPr>
          <a:xfrm>
            <a:off x="7302362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038299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07">
            <a:extLst>
              <a:ext uri="{FF2B5EF4-FFF2-40B4-BE49-F238E27FC236}">
                <a16:creationId xmlns:a16="http://schemas.microsoft.com/office/drawing/2014/main" id="{5C1921CB-B189-BB4B-677B-43645DA01EC6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9497B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A9497B"/>
              </a:solidFill>
            </a:endParaRPr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926FB023-1FE8-D583-8A1D-FAE7D36AEC5B}"/>
              </a:ext>
            </a:extLst>
          </p:cNvPr>
          <p:cNvSpPr/>
          <p:nvPr userDrawn="1"/>
        </p:nvSpPr>
        <p:spPr>
          <a:xfrm>
            <a:off x="9091131" y="1053345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A9497B"/>
          </a:solidFill>
          <a:ln w="0" cap="flat">
            <a:solidFill>
              <a:srgbClr val="A9497B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8034AA1-75EE-E909-D210-893F1D7F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90CEC595-521B-911F-99B4-0B6C7EE3F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40EC3D-EAB3-A1B6-B7DF-FEF58846321D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A94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B0B2C8-366D-796B-775F-1B892BB7F2D3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CAA7CBF-C948-FF89-3DC4-4C406529DD5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A9497B"/>
                </a:solidFill>
                <a:effectLst/>
                <a:latin typeface="Montserrat" pitchFamily="2" charset="77"/>
                <a:ea typeface="+mj-ea"/>
                <a:cs typeface="+mj-cs"/>
              </a:rPr>
              <a:t>EMPOWERMENT &amp; BELONGING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53EC6A-C12B-9DA6-F985-6209B2909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22E66F-6FF1-6693-DAC5-56816FF5E2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9497B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E775312-CC16-31A0-E098-ED10D078A1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A9497B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7497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A71EE-CE3B-0A68-ECE0-DABAD53B3F6A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3" name="Shape 349">
              <a:extLst>
                <a:ext uri="{FF2B5EF4-FFF2-40B4-BE49-F238E27FC236}">
                  <a16:creationId xmlns:a16="http://schemas.microsoft.com/office/drawing/2014/main" id="{2D30A94E-8802-D3C3-1CA9-B5EE0947BC88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48A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  <p:sp>
          <p:nvSpPr>
            <p:cNvPr id="4" name="Shape 1948">
              <a:extLst>
                <a:ext uri="{FF2B5EF4-FFF2-40B4-BE49-F238E27FC236}">
                  <a16:creationId xmlns:a16="http://schemas.microsoft.com/office/drawing/2014/main" id="{DC9F66BD-3AA1-E658-E9E0-2D83C4FFE99F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3F748A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  <p:sp>
          <p:nvSpPr>
            <p:cNvPr id="7" name="Shape 379">
              <a:extLst>
                <a:ext uri="{FF2B5EF4-FFF2-40B4-BE49-F238E27FC236}">
                  <a16:creationId xmlns:a16="http://schemas.microsoft.com/office/drawing/2014/main" id="{2DC7957E-8B7D-B8B1-D5FA-7308480FFFAD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BC2D6A-6DB1-96C3-F8EF-511A8A5CEB22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chemeClr val="bg1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6</a:t>
              </a:r>
              <a:endParaRPr lang="en-US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6FDFC-A406-95B6-C3C9-DDB3442A21FC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HARNESSING TECHNOLOGY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navigates ethical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and innovative approaches to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using emerging technologies.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2229F3-4641-447A-F21B-248D1EAFC1A2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3F748A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3F74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BB5A3C-0ADC-3365-E00B-DE0FEF18873D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3F748A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3F74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Shape 386">
              <a:extLst>
                <a:ext uri="{FF2B5EF4-FFF2-40B4-BE49-F238E27FC236}">
                  <a16:creationId xmlns:a16="http://schemas.microsoft.com/office/drawing/2014/main" id="{00C55095-8F65-9913-644A-8D8505A05070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13" name="Shape 387">
              <a:extLst>
                <a:ext uri="{FF2B5EF4-FFF2-40B4-BE49-F238E27FC236}">
                  <a16:creationId xmlns:a16="http://schemas.microsoft.com/office/drawing/2014/main" id="{BDA6343D-B065-B7D6-F9A0-B2C9BCFC11A8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15" name="Shape 388">
              <a:extLst>
                <a:ext uri="{FF2B5EF4-FFF2-40B4-BE49-F238E27FC236}">
                  <a16:creationId xmlns:a16="http://schemas.microsoft.com/office/drawing/2014/main" id="{95F72F9C-40E8-57E7-DC99-4432FB791485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17" name="Shape 389">
              <a:extLst>
                <a:ext uri="{FF2B5EF4-FFF2-40B4-BE49-F238E27FC236}">
                  <a16:creationId xmlns:a16="http://schemas.microsoft.com/office/drawing/2014/main" id="{77432F43-19BF-7B97-B2DA-D7FDDC293EF0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0" name="Shape 390">
              <a:extLst>
                <a:ext uri="{FF2B5EF4-FFF2-40B4-BE49-F238E27FC236}">
                  <a16:creationId xmlns:a16="http://schemas.microsoft.com/office/drawing/2014/main" id="{F0006D4A-2A85-19D3-B229-FA91EBF54C61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1" name="Shape 391">
              <a:extLst>
                <a:ext uri="{FF2B5EF4-FFF2-40B4-BE49-F238E27FC236}">
                  <a16:creationId xmlns:a16="http://schemas.microsoft.com/office/drawing/2014/main" id="{C61D7486-C7F5-2738-4F1B-4EB0D83DB191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2" name="Shape 404">
              <a:extLst>
                <a:ext uri="{FF2B5EF4-FFF2-40B4-BE49-F238E27FC236}">
                  <a16:creationId xmlns:a16="http://schemas.microsoft.com/office/drawing/2014/main" id="{B011ECCC-B052-32E9-492E-7DFF7A93086C}"/>
                </a:ext>
              </a:extLst>
            </p:cNvPr>
            <p:cNvSpPr/>
            <p:nvPr userDrawn="1"/>
          </p:nvSpPr>
          <p:spPr>
            <a:xfrm>
              <a:off x="1137603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3F748A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7A7DA0E-8162-3D4C-EEE3-7C02EB383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3995" y="898149"/>
            <a:ext cx="2521603" cy="25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people on a road&#10;&#10;AI-generated content may be incorrect.">
            <a:extLst>
              <a:ext uri="{FF2B5EF4-FFF2-40B4-BE49-F238E27FC236}">
                <a16:creationId xmlns:a16="http://schemas.microsoft.com/office/drawing/2014/main" id="{F590570D-E207-A788-0114-ACFBCEC21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2481467"/>
            <a:ext cx="7772400" cy="437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4B11C-36C5-6A7F-7D99-44582378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id="{5F67A02B-9ABC-B3DA-1C64-08E09EA4B3B6}"/>
              </a:ext>
            </a:extLst>
          </p:cNvPr>
          <p:cNvSpPr/>
          <p:nvPr userDrawn="1"/>
        </p:nvSpPr>
        <p:spPr>
          <a:xfrm>
            <a:off x="-45720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14624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944">
            <a:extLst>
              <a:ext uri="{FF2B5EF4-FFF2-40B4-BE49-F238E27FC236}">
                <a16:creationId xmlns:a16="http://schemas.microsoft.com/office/drawing/2014/main" id="{736A3D86-509C-3617-B3E0-EF2C7E9AC238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3F748A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35" name="Shape 245">
            <a:extLst>
              <a:ext uri="{FF2B5EF4-FFF2-40B4-BE49-F238E27FC236}">
                <a16:creationId xmlns:a16="http://schemas.microsoft.com/office/drawing/2014/main" id="{23143B92-51D8-DEE9-9E8A-13C898F43593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6" name="Shape 246">
            <a:extLst>
              <a:ext uri="{FF2B5EF4-FFF2-40B4-BE49-F238E27FC236}">
                <a16:creationId xmlns:a16="http://schemas.microsoft.com/office/drawing/2014/main" id="{7844C1A1-D76A-9E0B-D66C-7082887C101B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7" name="Shape 247">
            <a:extLst>
              <a:ext uri="{FF2B5EF4-FFF2-40B4-BE49-F238E27FC236}">
                <a16:creationId xmlns:a16="http://schemas.microsoft.com/office/drawing/2014/main" id="{94CE64E1-30B6-1D81-BC8B-24DE6FDBDF5C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8" name="Shape 248">
            <a:extLst>
              <a:ext uri="{FF2B5EF4-FFF2-40B4-BE49-F238E27FC236}">
                <a16:creationId xmlns:a16="http://schemas.microsoft.com/office/drawing/2014/main" id="{B89E35CC-7656-15D5-E8EC-6FD575200434}"/>
              </a:ext>
            </a:extLst>
          </p:cNvPr>
          <p:cNvSpPr/>
          <p:nvPr userDrawn="1"/>
        </p:nvSpPr>
        <p:spPr>
          <a:xfrm>
            <a:off x="9035738" y="1168212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A9497B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9" name="Shape 249">
            <a:extLst>
              <a:ext uri="{FF2B5EF4-FFF2-40B4-BE49-F238E27FC236}">
                <a16:creationId xmlns:a16="http://schemas.microsoft.com/office/drawing/2014/main" id="{E94A8989-B64F-3904-1F4E-0FC0EF9ADBF2}"/>
              </a:ext>
            </a:extLst>
          </p:cNvPr>
          <p:cNvSpPr/>
          <p:nvPr userDrawn="1"/>
        </p:nvSpPr>
        <p:spPr>
          <a:xfrm>
            <a:off x="7302362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038299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0" name="Shape 207">
            <a:extLst>
              <a:ext uri="{FF2B5EF4-FFF2-40B4-BE49-F238E27FC236}">
                <a16:creationId xmlns:a16="http://schemas.microsoft.com/office/drawing/2014/main" id="{B0B49D70-72D1-610E-D253-D57B70530CBE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F748A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A9497B"/>
              </a:solidFill>
            </a:endParaRPr>
          </a:p>
        </p:txBody>
      </p:sp>
      <p:sp>
        <p:nvSpPr>
          <p:cNvPr id="42" name="Shape 244">
            <a:extLst>
              <a:ext uri="{FF2B5EF4-FFF2-40B4-BE49-F238E27FC236}">
                <a16:creationId xmlns:a16="http://schemas.microsoft.com/office/drawing/2014/main" id="{9A80B3E9-80F9-2E97-37A5-F7CF607A51EF}"/>
              </a:ext>
            </a:extLst>
          </p:cNvPr>
          <p:cNvSpPr/>
          <p:nvPr userDrawn="1"/>
        </p:nvSpPr>
        <p:spPr>
          <a:xfrm>
            <a:off x="11019875" y="1099497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3F748A"/>
          </a:solidFill>
          <a:ln w="0" cap="flat">
            <a:solidFill>
              <a:srgbClr val="3F748A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EE2B4C0B-C969-6E1F-83F0-FF36B9A5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4" name="Picture 43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406C6671-4331-52F6-5F4B-179357EEA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89526E1-D8B3-F4CC-3956-75D390C1D8A6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3F74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C2CF7E2-C130-EBA8-DD3E-93C2C3268F59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066DD255-FE8A-17A2-8C56-180D360B8B4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3F748A"/>
                </a:solidFill>
                <a:effectLst/>
                <a:latin typeface="Montserrat" pitchFamily="2" charset="77"/>
                <a:ea typeface="+mj-ea"/>
                <a:cs typeface="+mj-cs"/>
              </a:rPr>
              <a:t>HARNESSING TECHNOLOGY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C414113-7ABD-9D8A-A1A9-34DD9D085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2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EA0D8E-483D-89D0-4A91-F1AB6D1CE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585" y="1692578"/>
            <a:ext cx="10329302" cy="4015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F748A"/>
                </a:solidFill>
              </a:defRPr>
            </a:lvl1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C119FD-A557-61D7-AD07-40F397D419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4491" y="2354120"/>
            <a:ext cx="10356396" cy="3225893"/>
          </a:xfrm>
        </p:spPr>
        <p:txBody>
          <a:bodyPr>
            <a:normAutofit/>
          </a:bodyPr>
          <a:lstStyle>
            <a:lvl1pPr>
              <a:buClr>
                <a:srgbClr val="3F748A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44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people on a road&#10;&#10;AI-generated content may be incorrect.">
            <a:extLst>
              <a:ext uri="{FF2B5EF4-FFF2-40B4-BE49-F238E27FC236}">
                <a16:creationId xmlns:a16="http://schemas.microsoft.com/office/drawing/2014/main" id="{F590570D-E207-A788-0114-ACFBCEC21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30"/>
          <a:stretch>
            <a:fillRect/>
          </a:stretch>
        </p:blipFill>
        <p:spPr>
          <a:xfrm>
            <a:off x="8163655" y="4513976"/>
            <a:ext cx="4028346" cy="234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4B11C-36C5-6A7F-7D99-44582378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8678"/>
            <a:ext cx="10515600" cy="42401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A SHARED VISION</a:t>
            </a:r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id="{5F67A02B-9ABC-B3DA-1C64-08E09EA4B3B6}"/>
              </a:ext>
            </a:extLst>
          </p:cNvPr>
          <p:cNvSpPr/>
          <p:nvPr userDrawn="1"/>
        </p:nvSpPr>
        <p:spPr>
          <a:xfrm>
            <a:off x="-45720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8A0C-3C36-1449-8595-3EB97BA25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480685"/>
            <a:ext cx="11353799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2BC7F8-551D-B905-2AB6-A80AEC83C515}"/>
              </a:ext>
            </a:extLst>
          </p:cNvPr>
          <p:cNvCxnSpPr/>
          <p:nvPr userDrawn="1"/>
        </p:nvCxnSpPr>
        <p:spPr>
          <a:xfrm>
            <a:off x="758952" y="6044184"/>
            <a:ext cx="10841483" cy="0"/>
          </a:xfrm>
          <a:prstGeom prst="line">
            <a:avLst/>
          </a:prstGeom>
          <a:ln w="9525">
            <a:solidFill>
              <a:srgbClr val="49B3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7E9E76-8469-2AD0-653E-7EA15E163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24" y="2088563"/>
            <a:ext cx="1199997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HEADER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D178E-E5C7-2E00-934A-012A67431D77}"/>
              </a:ext>
            </a:extLst>
          </p:cNvPr>
          <p:cNvGrpSpPr/>
          <p:nvPr userDrawn="1"/>
        </p:nvGrpSpPr>
        <p:grpSpPr>
          <a:xfrm>
            <a:off x="8640444" y="-37201"/>
            <a:ext cx="3551556" cy="4618989"/>
            <a:chOff x="0" y="0"/>
            <a:chExt cx="3551935" cy="4619321"/>
          </a:xfrm>
        </p:grpSpPr>
        <p:sp>
          <p:nvSpPr>
            <p:cNvPr id="4" name="Shape 231">
              <a:extLst>
                <a:ext uri="{FF2B5EF4-FFF2-40B4-BE49-F238E27FC236}">
                  <a16:creationId xmlns:a16="http://schemas.microsoft.com/office/drawing/2014/main" id="{C4CBA244-8296-694B-BC4E-574F6DCD456A}"/>
                </a:ext>
              </a:extLst>
            </p:cNvPr>
            <p:cNvSpPr/>
            <p:nvPr/>
          </p:nvSpPr>
          <p:spPr>
            <a:xfrm>
              <a:off x="2960307" y="0"/>
              <a:ext cx="591627" cy="2047009"/>
            </a:xfrm>
            <a:custGeom>
              <a:avLst/>
              <a:gdLst/>
              <a:ahLst/>
              <a:cxnLst/>
              <a:rect l="0" t="0" r="0" b="0"/>
              <a:pathLst>
                <a:path w="591627" h="2047009">
                  <a:moveTo>
                    <a:pt x="321186" y="0"/>
                  </a:moveTo>
                  <a:lnTo>
                    <a:pt x="591627" y="0"/>
                  </a:lnTo>
                  <a:lnTo>
                    <a:pt x="591627" y="2047009"/>
                  </a:lnTo>
                  <a:lnTo>
                    <a:pt x="571357" y="2037469"/>
                  </a:lnTo>
                  <a:cubicBezTo>
                    <a:pt x="213128" y="1838004"/>
                    <a:pt x="0" y="1373347"/>
                    <a:pt x="211026" y="974486"/>
                  </a:cubicBezTo>
                  <a:cubicBezTo>
                    <a:pt x="361584" y="689841"/>
                    <a:pt x="505946" y="773522"/>
                    <a:pt x="443792" y="395303"/>
                  </a:cubicBezTo>
                  <a:cubicBezTo>
                    <a:pt x="427177" y="294197"/>
                    <a:pt x="402261" y="200479"/>
                    <a:pt x="370163" y="114010"/>
                  </a:cubicBezTo>
                  <a:lnTo>
                    <a:pt x="321186" y="0"/>
                  </a:lnTo>
                  <a:close/>
                </a:path>
              </a:pathLst>
            </a:custGeom>
            <a:solidFill>
              <a:srgbClr val="49B2AF">
                <a:alpha val="9804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9B2A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232">
              <a:extLst>
                <a:ext uri="{FF2B5EF4-FFF2-40B4-BE49-F238E27FC236}">
                  <a16:creationId xmlns:a16="http://schemas.microsoft.com/office/drawing/2014/main" id="{AF43E6FF-75DA-500F-C544-61F602CE8CBE}"/>
                </a:ext>
              </a:extLst>
            </p:cNvPr>
            <p:cNvSpPr/>
            <p:nvPr/>
          </p:nvSpPr>
          <p:spPr>
            <a:xfrm>
              <a:off x="117819" y="0"/>
              <a:ext cx="829793" cy="1606832"/>
            </a:xfrm>
            <a:custGeom>
              <a:avLst/>
              <a:gdLst/>
              <a:ahLst/>
              <a:cxnLst/>
              <a:rect l="0" t="0" r="0" b="0"/>
              <a:pathLst>
                <a:path w="829793" h="1606832">
                  <a:moveTo>
                    <a:pt x="165772" y="0"/>
                  </a:moveTo>
                  <a:lnTo>
                    <a:pt x="829793" y="0"/>
                  </a:lnTo>
                  <a:lnTo>
                    <a:pt x="780965" y="111801"/>
                  </a:lnTo>
                  <a:cubicBezTo>
                    <a:pt x="721955" y="268850"/>
                    <a:pt x="692467" y="447668"/>
                    <a:pt x="701461" y="647144"/>
                  </a:cubicBezTo>
                  <a:cubicBezTo>
                    <a:pt x="705576" y="738000"/>
                    <a:pt x="782081" y="1020016"/>
                    <a:pt x="770727" y="1053900"/>
                  </a:cubicBezTo>
                  <a:lnTo>
                    <a:pt x="375922" y="1606832"/>
                  </a:lnTo>
                  <a:cubicBezTo>
                    <a:pt x="54147" y="1115768"/>
                    <a:pt x="0" y="557601"/>
                    <a:pt x="145990" y="60390"/>
                  </a:cubicBezTo>
                  <a:lnTo>
                    <a:pt x="165772" y="0"/>
                  </a:lnTo>
                  <a:close/>
                </a:path>
              </a:pathLst>
            </a:custGeom>
            <a:solidFill>
              <a:srgbClr val="49B2AF">
                <a:alpha val="9804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9B2A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233">
              <a:extLst>
                <a:ext uri="{FF2B5EF4-FFF2-40B4-BE49-F238E27FC236}">
                  <a16:creationId xmlns:a16="http://schemas.microsoft.com/office/drawing/2014/main" id="{8718AFCA-2253-2AC4-BE5A-5220EA00A7C7}"/>
                </a:ext>
              </a:extLst>
            </p:cNvPr>
            <p:cNvSpPr/>
            <p:nvPr/>
          </p:nvSpPr>
          <p:spPr>
            <a:xfrm>
              <a:off x="0" y="0"/>
              <a:ext cx="3551935" cy="4619321"/>
            </a:xfrm>
            <a:custGeom>
              <a:avLst/>
              <a:gdLst/>
              <a:ahLst/>
              <a:cxnLst/>
              <a:rect l="0" t="0" r="0" b="0"/>
              <a:pathLst>
                <a:path w="3551935" h="4619321">
                  <a:moveTo>
                    <a:pt x="1798038" y="0"/>
                  </a:moveTo>
                  <a:lnTo>
                    <a:pt x="2551794" y="0"/>
                  </a:lnTo>
                  <a:lnTo>
                    <a:pt x="2568059" y="7473"/>
                  </a:lnTo>
                  <a:cubicBezTo>
                    <a:pt x="2850286" y="153427"/>
                    <a:pt x="3054089" y="460515"/>
                    <a:pt x="2989313" y="902165"/>
                  </a:cubicBezTo>
                  <a:cubicBezTo>
                    <a:pt x="2940749" y="1233318"/>
                    <a:pt x="2509317" y="1527742"/>
                    <a:pt x="2180577" y="1525075"/>
                  </a:cubicBezTo>
                  <a:cubicBezTo>
                    <a:pt x="1932279" y="1523068"/>
                    <a:pt x="1872895" y="1393554"/>
                    <a:pt x="1615084" y="1608361"/>
                  </a:cubicBezTo>
                  <a:cubicBezTo>
                    <a:pt x="512534" y="2526978"/>
                    <a:pt x="1554226" y="4362611"/>
                    <a:pt x="2901810" y="3843079"/>
                  </a:cubicBezTo>
                  <a:cubicBezTo>
                    <a:pt x="3093542" y="3769165"/>
                    <a:pt x="3437712" y="3452897"/>
                    <a:pt x="3506114" y="3442673"/>
                  </a:cubicBezTo>
                  <a:cubicBezTo>
                    <a:pt x="3509677" y="3442140"/>
                    <a:pt x="3521885" y="3444422"/>
                    <a:pt x="3540522" y="3448824"/>
                  </a:cubicBezTo>
                  <a:lnTo>
                    <a:pt x="3551935" y="3451671"/>
                  </a:lnTo>
                  <a:lnTo>
                    <a:pt x="3551935" y="4211568"/>
                  </a:lnTo>
                  <a:lnTo>
                    <a:pt x="3506514" y="4244702"/>
                  </a:lnTo>
                  <a:cubicBezTo>
                    <a:pt x="3115625" y="4508749"/>
                    <a:pt x="2644691" y="4619321"/>
                    <a:pt x="2127174" y="4527000"/>
                  </a:cubicBezTo>
                  <a:cubicBezTo>
                    <a:pt x="528917" y="4241910"/>
                    <a:pt x="0" y="2299292"/>
                    <a:pt x="1144549" y="1188842"/>
                  </a:cubicBezTo>
                  <a:cubicBezTo>
                    <a:pt x="1290066" y="1064560"/>
                    <a:pt x="1390853" y="1016021"/>
                    <a:pt x="1397622" y="1009163"/>
                  </a:cubicBezTo>
                  <a:cubicBezTo>
                    <a:pt x="1437297" y="961385"/>
                    <a:pt x="1381265" y="816834"/>
                    <a:pt x="1383703" y="743479"/>
                  </a:cubicBezTo>
                  <a:cubicBezTo>
                    <a:pt x="1395290" y="394760"/>
                    <a:pt x="1541029" y="161587"/>
                    <a:pt x="1740700" y="32752"/>
                  </a:cubicBezTo>
                  <a:lnTo>
                    <a:pt x="1798038" y="0"/>
                  </a:lnTo>
                  <a:close/>
                </a:path>
              </a:pathLst>
            </a:custGeom>
            <a:solidFill>
              <a:srgbClr val="49B2AF">
                <a:alpha val="9804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9B2A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234">
              <a:extLst>
                <a:ext uri="{FF2B5EF4-FFF2-40B4-BE49-F238E27FC236}">
                  <a16:creationId xmlns:a16="http://schemas.microsoft.com/office/drawing/2014/main" id="{D72C662D-D94C-565C-80E4-90D3A38C6EFB}"/>
                </a:ext>
              </a:extLst>
            </p:cNvPr>
            <p:cNvSpPr/>
            <p:nvPr/>
          </p:nvSpPr>
          <p:spPr>
            <a:xfrm>
              <a:off x="1574124" y="1692742"/>
              <a:ext cx="1977811" cy="1786710"/>
            </a:xfrm>
            <a:custGeom>
              <a:avLst/>
              <a:gdLst/>
              <a:ahLst/>
              <a:cxnLst/>
              <a:rect l="0" t="0" r="0" b="0"/>
              <a:pathLst>
                <a:path w="1977811" h="1786710">
                  <a:moveTo>
                    <a:pt x="938738" y="7163"/>
                  </a:moveTo>
                  <a:cubicBezTo>
                    <a:pt x="1188390" y="0"/>
                    <a:pt x="1442012" y="108081"/>
                    <a:pt x="1612935" y="373162"/>
                  </a:cubicBezTo>
                  <a:cubicBezTo>
                    <a:pt x="1674238" y="468221"/>
                    <a:pt x="1706153" y="660829"/>
                    <a:pt x="1750425" y="716595"/>
                  </a:cubicBezTo>
                  <a:cubicBezTo>
                    <a:pt x="1791494" y="768351"/>
                    <a:pt x="1859589" y="809702"/>
                    <a:pt x="1942433" y="841650"/>
                  </a:cubicBezTo>
                  <a:lnTo>
                    <a:pt x="1977811" y="853796"/>
                  </a:lnTo>
                  <a:lnTo>
                    <a:pt x="1977811" y="1500326"/>
                  </a:lnTo>
                  <a:lnTo>
                    <a:pt x="1940175" y="1491538"/>
                  </a:lnTo>
                  <a:cubicBezTo>
                    <a:pt x="1898608" y="1480775"/>
                    <a:pt x="1856591" y="1468839"/>
                    <a:pt x="1814129" y="1455697"/>
                  </a:cubicBezTo>
                  <a:cubicBezTo>
                    <a:pt x="1757664" y="1438222"/>
                    <a:pt x="1582087" y="1341994"/>
                    <a:pt x="1568739" y="1343810"/>
                  </a:cubicBezTo>
                  <a:cubicBezTo>
                    <a:pt x="1533078" y="1348674"/>
                    <a:pt x="1406751" y="1477528"/>
                    <a:pt x="1341498" y="1515489"/>
                  </a:cubicBezTo>
                  <a:cubicBezTo>
                    <a:pt x="875192" y="1786710"/>
                    <a:pt x="297355" y="1532202"/>
                    <a:pt x="155394" y="1017699"/>
                  </a:cubicBezTo>
                  <a:cubicBezTo>
                    <a:pt x="0" y="454529"/>
                    <a:pt x="462132" y="20836"/>
                    <a:pt x="938738" y="7163"/>
                  </a:cubicBezTo>
                  <a:close/>
                </a:path>
              </a:pathLst>
            </a:custGeom>
            <a:solidFill>
              <a:srgbClr val="49B2AF">
                <a:alpha val="9804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9B2A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" name="Shape 245">
            <a:extLst>
              <a:ext uri="{FF2B5EF4-FFF2-40B4-BE49-F238E27FC236}">
                <a16:creationId xmlns:a16="http://schemas.microsoft.com/office/drawing/2014/main" id="{F1E430FA-312A-F7C7-754E-2A05FB08DAFA}"/>
              </a:ext>
            </a:extLst>
          </p:cNvPr>
          <p:cNvSpPr/>
          <p:nvPr userDrawn="1"/>
        </p:nvSpPr>
        <p:spPr>
          <a:xfrm>
            <a:off x="272535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6">
            <a:extLst>
              <a:ext uri="{FF2B5EF4-FFF2-40B4-BE49-F238E27FC236}">
                <a16:creationId xmlns:a16="http://schemas.microsoft.com/office/drawing/2014/main" id="{726E18C2-4C5C-64A4-AAB6-7E3E826FF02A}"/>
              </a:ext>
            </a:extLst>
          </p:cNvPr>
          <p:cNvSpPr/>
          <p:nvPr userDrawn="1"/>
        </p:nvSpPr>
        <p:spPr>
          <a:xfrm>
            <a:off x="490848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7">
            <a:extLst>
              <a:ext uri="{FF2B5EF4-FFF2-40B4-BE49-F238E27FC236}">
                <a16:creationId xmlns:a16="http://schemas.microsoft.com/office/drawing/2014/main" id="{2641E945-A1DE-9DA1-B782-643A59648339}"/>
              </a:ext>
            </a:extLst>
          </p:cNvPr>
          <p:cNvSpPr/>
          <p:nvPr userDrawn="1"/>
        </p:nvSpPr>
        <p:spPr>
          <a:xfrm>
            <a:off x="7092252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038299"/>
              </a:solidFill>
            </a:endParaRPr>
          </a:p>
        </p:txBody>
      </p:sp>
      <p:sp>
        <p:nvSpPr>
          <p:cNvPr id="13" name="Shape 248">
            <a:extLst>
              <a:ext uri="{FF2B5EF4-FFF2-40B4-BE49-F238E27FC236}">
                <a16:creationId xmlns:a16="http://schemas.microsoft.com/office/drawing/2014/main" id="{ACCA31D6-7B19-ABA2-2096-A87A77711D95}"/>
              </a:ext>
            </a:extLst>
          </p:cNvPr>
          <p:cNvSpPr/>
          <p:nvPr userDrawn="1"/>
        </p:nvSpPr>
        <p:spPr>
          <a:xfrm>
            <a:off x="9275382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49">
            <a:extLst>
              <a:ext uri="{FF2B5EF4-FFF2-40B4-BE49-F238E27FC236}">
                <a16:creationId xmlns:a16="http://schemas.microsoft.com/office/drawing/2014/main" id="{BDB56960-BD64-2F99-B881-FA61700C7EFD}"/>
              </a:ext>
            </a:extLst>
          </p:cNvPr>
          <p:cNvSpPr/>
          <p:nvPr userDrawn="1"/>
        </p:nvSpPr>
        <p:spPr>
          <a:xfrm>
            <a:off x="1145914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5" name="Shape 248">
            <a:extLst>
              <a:ext uri="{FF2B5EF4-FFF2-40B4-BE49-F238E27FC236}">
                <a16:creationId xmlns:a16="http://schemas.microsoft.com/office/drawing/2014/main" id="{8A7F9847-B3A1-13A2-64E6-6A08CC9B6662}"/>
              </a:ext>
            </a:extLst>
          </p:cNvPr>
          <p:cNvSpPr/>
          <p:nvPr userDrawn="1"/>
        </p:nvSpPr>
        <p:spPr>
          <a:xfrm>
            <a:off x="644461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8" name="Shape 183">
            <a:extLst>
              <a:ext uri="{FF2B5EF4-FFF2-40B4-BE49-F238E27FC236}">
                <a16:creationId xmlns:a16="http://schemas.microsoft.com/office/drawing/2014/main" id="{D64C189E-9A43-E389-96E6-D15D773B2469}"/>
              </a:ext>
            </a:extLst>
          </p:cNvPr>
          <p:cNvSpPr/>
          <p:nvPr userDrawn="1"/>
        </p:nvSpPr>
        <p:spPr>
          <a:xfrm>
            <a:off x="0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0468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2BC7F8-551D-B905-2AB6-A80AEC83C515}"/>
              </a:ext>
            </a:extLst>
          </p:cNvPr>
          <p:cNvCxnSpPr/>
          <p:nvPr userDrawn="1"/>
        </p:nvCxnSpPr>
        <p:spPr>
          <a:xfrm>
            <a:off x="758952" y="6044184"/>
            <a:ext cx="10841483" cy="0"/>
          </a:xfrm>
          <a:prstGeom prst="line">
            <a:avLst/>
          </a:prstGeom>
          <a:ln w="9525">
            <a:solidFill>
              <a:srgbClr val="49B3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7E9E76-8469-2AD0-653E-7EA15E163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24" y="2088563"/>
            <a:ext cx="1199997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hape 245">
            <a:extLst>
              <a:ext uri="{FF2B5EF4-FFF2-40B4-BE49-F238E27FC236}">
                <a16:creationId xmlns:a16="http://schemas.microsoft.com/office/drawing/2014/main" id="{F1E430FA-312A-F7C7-754E-2A05FB08DAFA}"/>
              </a:ext>
            </a:extLst>
          </p:cNvPr>
          <p:cNvSpPr/>
          <p:nvPr userDrawn="1"/>
        </p:nvSpPr>
        <p:spPr>
          <a:xfrm>
            <a:off x="272535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6">
            <a:extLst>
              <a:ext uri="{FF2B5EF4-FFF2-40B4-BE49-F238E27FC236}">
                <a16:creationId xmlns:a16="http://schemas.microsoft.com/office/drawing/2014/main" id="{726E18C2-4C5C-64A4-AAB6-7E3E826FF02A}"/>
              </a:ext>
            </a:extLst>
          </p:cNvPr>
          <p:cNvSpPr/>
          <p:nvPr userDrawn="1"/>
        </p:nvSpPr>
        <p:spPr>
          <a:xfrm>
            <a:off x="490848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7">
            <a:extLst>
              <a:ext uri="{FF2B5EF4-FFF2-40B4-BE49-F238E27FC236}">
                <a16:creationId xmlns:a16="http://schemas.microsoft.com/office/drawing/2014/main" id="{2641E945-A1DE-9DA1-B782-643A59648339}"/>
              </a:ext>
            </a:extLst>
          </p:cNvPr>
          <p:cNvSpPr/>
          <p:nvPr userDrawn="1"/>
        </p:nvSpPr>
        <p:spPr>
          <a:xfrm>
            <a:off x="7092252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038299"/>
              </a:solidFill>
            </a:endParaRPr>
          </a:p>
        </p:txBody>
      </p:sp>
      <p:sp>
        <p:nvSpPr>
          <p:cNvPr id="13" name="Shape 248">
            <a:extLst>
              <a:ext uri="{FF2B5EF4-FFF2-40B4-BE49-F238E27FC236}">
                <a16:creationId xmlns:a16="http://schemas.microsoft.com/office/drawing/2014/main" id="{ACCA31D6-7B19-ABA2-2096-A87A77711D95}"/>
              </a:ext>
            </a:extLst>
          </p:cNvPr>
          <p:cNvSpPr/>
          <p:nvPr userDrawn="1"/>
        </p:nvSpPr>
        <p:spPr>
          <a:xfrm>
            <a:off x="9275382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49">
            <a:extLst>
              <a:ext uri="{FF2B5EF4-FFF2-40B4-BE49-F238E27FC236}">
                <a16:creationId xmlns:a16="http://schemas.microsoft.com/office/drawing/2014/main" id="{BDB56960-BD64-2F99-B881-FA61700C7EFD}"/>
              </a:ext>
            </a:extLst>
          </p:cNvPr>
          <p:cNvSpPr/>
          <p:nvPr userDrawn="1"/>
        </p:nvSpPr>
        <p:spPr>
          <a:xfrm>
            <a:off x="11459147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5" name="Shape 248">
            <a:extLst>
              <a:ext uri="{FF2B5EF4-FFF2-40B4-BE49-F238E27FC236}">
                <a16:creationId xmlns:a16="http://schemas.microsoft.com/office/drawing/2014/main" id="{8A7F9847-B3A1-13A2-64E6-6A08CC9B6662}"/>
              </a:ext>
            </a:extLst>
          </p:cNvPr>
          <p:cNvSpPr/>
          <p:nvPr userDrawn="1"/>
        </p:nvSpPr>
        <p:spPr>
          <a:xfrm>
            <a:off x="644461" y="5946846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8" name="Shape 183">
            <a:extLst>
              <a:ext uri="{FF2B5EF4-FFF2-40B4-BE49-F238E27FC236}">
                <a16:creationId xmlns:a16="http://schemas.microsoft.com/office/drawing/2014/main" id="{D64C189E-9A43-E389-96E6-D15D773B2469}"/>
              </a:ext>
            </a:extLst>
          </p:cNvPr>
          <p:cNvSpPr/>
          <p:nvPr userDrawn="1"/>
        </p:nvSpPr>
        <p:spPr>
          <a:xfrm>
            <a:off x="0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393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1CD663-24B5-5DA7-787D-992B0CD17A74}"/>
              </a:ext>
            </a:extLst>
          </p:cNvPr>
          <p:cNvSpPr/>
          <p:nvPr userDrawn="1"/>
        </p:nvSpPr>
        <p:spPr>
          <a:xfrm>
            <a:off x="191997" y="0"/>
            <a:ext cx="12000003" cy="1237109"/>
          </a:xfrm>
          <a:prstGeom prst="rect">
            <a:avLst/>
          </a:prstGeom>
          <a:solidFill>
            <a:srgbClr val="49B3AF">
              <a:alpha val="181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01C80-3A38-4846-9646-2DBCCBE0E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176" y="216346"/>
            <a:ext cx="10515600" cy="70408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Shape 245">
            <a:extLst>
              <a:ext uri="{FF2B5EF4-FFF2-40B4-BE49-F238E27FC236}">
                <a16:creationId xmlns:a16="http://schemas.microsoft.com/office/drawing/2014/main" id="{299D1348-7F91-1A7D-EE21-13841147BEDF}"/>
              </a:ext>
            </a:extLst>
          </p:cNvPr>
          <p:cNvSpPr/>
          <p:nvPr userDrawn="1"/>
        </p:nvSpPr>
        <p:spPr>
          <a:xfrm>
            <a:off x="280765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" name="Shape 246">
            <a:extLst>
              <a:ext uri="{FF2B5EF4-FFF2-40B4-BE49-F238E27FC236}">
                <a16:creationId xmlns:a16="http://schemas.microsoft.com/office/drawing/2014/main" id="{022252A8-5868-7E08-3423-7C28809B03DB}"/>
              </a:ext>
            </a:extLst>
          </p:cNvPr>
          <p:cNvSpPr/>
          <p:nvPr userDrawn="1"/>
        </p:nvSpPr>
        <p:spPr>
          <a:xfrm>
            <a:off x="499078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47">
            <a:extLst>
              <a:ext uri="{FF2B5EF4-FFF2-40B4-BE49-F238E27FC236}">
                <a16:creationId xmlns:a16="http://schemas.microsoft.com/office/drawing/2014/main" id="{296E5BA6-922B-A66F-00EE-6E34E1DD478F}"/>
              </a:ext>
            </a:extLst>
          </p:cNvPr>
          <p:cNvSpPr/>
          <p:nvPr userDrawn="1"/>
        </p:nvSpPr>
        <p:spPr>
          <a:xfrm>
            <a:off x="7174548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038299"/>
              </a:solidFill>
            </a:endParaRPr>
          </a:p>
        </p:txBody>
      </p:sp>
      <p:sp>
        <p:nvSpPr>
          <p:cNvPr id="9" name="Shape 248">
            <a:extLst>
              <a:ext uri="{FF2B5EF4-FFF2-40B4-BE49-F238E27FC236}">
                <a16:creationId xmlns:a16="http://schemas.microsoft.com/office/drawing/2014/main" id="{11407A90-A005-848F-3ADB-F88BB805F2CD}"/>
              </a:ext>
            </a:extLst>
          </p:cNvPr>
          <p:cNvSpPr/>
          <p:nvPr userDrawn="1"/>
        </p:nvSpPr>
        <p:spPr>
          <a:xfrm>
            <a:off x="9357678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9">
            <a:extLst>
              <a:ext uri="{FF2B5EF4-FFF2-40B4-BE49-F238E27FC236}">
                <a16:creationId xmlns:a16="http://schemas.microsoft.com/office/drawing/2014/main" id="{533A4E3C-99F2-FEA5-C40C-687ABA6AEC2B}"/>
              </a:ext>
            </a:extLst>
          </p:cNvPr>
          <p:cNvSpPr/>
          <p:nvPr userDrawn="1"/>
        </p:nvSpPr>
        <p:spPr>
          <a:xfrm>
            <a:off x="1154144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F9889389-E947-B033-E5E9-9BB170FAB790}"/>
              </a:ext>
            </a:extLst>
          </p:cNvPr>
          <p:cNvSpPr/>
          <p:nvPr userDrawn="1"/>
        </p:nvSpPr>
        <p:spPr>
          <a:xfrm>
            <a:off x="726757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17" name="Picture 16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E8EEC565-29F6-0077-0544-4B300B171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69" y="6233032"/>
            <a:ext cx="1585014" cy="408622"/>
          </a:xfrm>
          <a:prstGeom prst="rect">
            <a:avLst/>
          </a:prstGeom>
        </p:spPr>
      </p:pic>
      <p:sp>
        <p:nvSpPr>
          <p:cNvPr id="18" name="Shape 183">
            <a:extLst>
              <a:ext uri="{FF2B5EF4-FFF2-40B4-BE49-F238E27FC236}">
                <a16:creationId xmlns:a16="http://schemas.microsoft.com/office/drawing/2014/main" id="{C73083AF-9B14-D629-ECFF-E84704B856BC}"/>
              </a:ext>
            </a:extLst>
          </p:cNvPr>
          <p:cNvSpPr/>
          <p:nvPr userDrawn="1"/>
        </p:nvSpPr>
        <p:spPr>
          <a:xfrm>
            <a:off x="-18315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F010B2-E89E-1A69-B6B2-AFB88664F3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1106" y="1825626"/>
            <a:ext cx="10356396" cy="7874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38299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745E-A1C8-E837-863E-255784AE412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1106" y="2769842"/>
            <a:ext cx="10356396" cy="2943219"/>
          </a:xfrm>
        </p:spPr>
        <p:txBody>
          <a:bodyPr>
            <a:normAutofit/>
          </a:bodyPr>
          <a:lstStyle>
            <a:lvl1pPr>
              <a:buClr>
                <a:srgbClr val="A9497B"/>
              </a:buCl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04594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ong shot of people on a road&#10;&#10;AI-generated content may be incorrect.">
            <a:extLst>
              <a:ext uri="{FF2B5EF4-FFF2-40B4-BE49-F238E27FC236}">
                <a16:creationId xmlns:a16="http://schemas.microsoft.com/office/drawing/2014/main" id="{CFE382D7-B2DE-3D3A-D61D-3AB1D8CFD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628" y="4318753"/>
            <a:ext cx="4509516" cy="2539247"/>
          </a:xfrm>
          <a:prstGeom prst="rect">
            <a:avLst/>
          </a:prstGeom>
        </p:spPr>
      </p:pic>
      <p:pic>
        <p:nvPicPr>
          <p:cNvPr id="6" name="Picture 5" descr="A diagram of a connected path&#10;&#10;AI-generated content may be incorrect.">
            <a:extLst>
              <a:ext uri="{FF2B5EF4-FFF2-40B4-BE49-F238E27FC236}">
                <a16:creationId xmlns:a16="http://schemas.microsoft.com/office/drawing/2014/main" id="{0571C643-A993-8629-B970-AF9EB2471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504" y="557784"/>
            <a:ext cx="7010400" cy="5486400"/>
          </a:xfrm>
          <a:prstGeom prst="rect">
            <a:avLst/>
          </a:prstGeom>
        </p:spPr>
      </p:pic>
      <p:pic>
        <p:nvPicPr>
          <p:cNvPr id="14" name="Picture 13" descr="Blue arrows and gears with a pencil&#10;&#10;AI-generated content may be incorrect.">
            <a:extLst>
              <a:ext uri="{FF2B5EF4-FFF2-40B4-BE49-F238E27FC236}">
                <a16:creationId xmlns:a16="http://schemas.microsoft.com/office/drawing/2014/main" id="{EC2DB561-A90C-0687-54A4-5BE274288D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1098" y="292608"/>
            <a:ext cx="738664" cy="738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C0808-8611-DACC-6EE5-78B5348474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261098" y="1231047"/>
            <a:ext cx="738664" cy="738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D8712A-12B5-6FE1-F3C0-68065D2EB2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261098" y="2260425"/>
            <a:ext cx="738664" cy="738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89D263-8728-B520-F60A-348CBB4C24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261098" y="3217153"/>
            <a:ext cx="738664" cy="738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B322A8-4CBE-6266-8ED1-4C0B88859B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261098" y="4058520"/>
            <a:ext cx="738664" cy="738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827E5B-49F1-608A-F968-8BEEE73C274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322653" y="4918175"/>
            <a:ext cx="615553" cy="738664"/>
          </a:xfrm>
          <a:prstGeom prst="rect">
            <a:avLst/>
          </a:prstGeom>
        </p:spPr>
      </p:pic>
      <p:sp>
        <p:nvSpPr>
          <p:cNvPr id="28" name="Shape 183">
            <a:extLst>
              <a:ext uri="{FF2B5EF4-FFF2-40B4-BE49-F238E27FC236}">
                <a16:creationId xmlns:a16="http://schemas.microsoft.com/office/drawing/2014/main" id="{B65D22EA-7798-BCE3-403D-33B5F7627336}"/>
              </a:ext>
            </a:extLst>
          </p:cNvPr>
          <p:cNvSpPr/>
          <p:nvPr userDrawn="1"/>
        </p:nvSpPr>
        <p:spPr>
          <a:xfrm>
            <a:off x="-62722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5935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64F1BA-758B-203E-751B-46F00B68DBFA}"/>
              </a:ext>
            </a:extLst>
          </p:cNvPr>
          <p:cNvSpPr/>
          <p:nvPr userDrawn="1"/>
        </p:nvSpPr>
        <p:spPr>
          <a:xfrm>
            <a:off x="128016" y="0"/>
            <a:ext cx="12063984" cy="1237109"/>
          </a:xfrm>
          <a:prstGeom prst="rect">
            <a:avLst/>
          </a:prstGeom>
          <a:solidFill>
            <a:srgbClr val="49B3AF">
              <a:alpha val="181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5DC983-3994-23A7-02C1-E22CC298D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176" y="216346"/>
            <a:ext cx="10515600" cy="70408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SPEAKER</a:t>
            </a:r>
          </a:p>
        </p:txBody>
      </p:sp>
      <p:sp>
        <p:nvSpPr>
          <p:cNvPr id="11" name="Shape 245">
            <a:extLst>
              <a:ext uri="{FF2B5EF4-FFF2-40B4-BE49-F238E27FC236}">
                <a16:creationId xmlns:a16="http://schemas.microsoft.com/office/drawing/2014/main" id="{F8066D13-2210-42E2-6D46-9788CE83B692}"/>
              </a:ext>
            </a:extLst>
          </p:cNvPr>
          <p:cNvSpPr/>
          <p:nvPr userDrawn="1"/>
        </p:nvSpPr>
        <p:spPr>
          <a:xfrm>
            <a:off x="280765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6">
            <a:extLst>
              <a:ext uri="{FF2B5EF4-FFF2-40B4-BE49-F238E27FC236}">
                <a16:creationId xmlns:a16="http://schemas.microsoft.com/office/drawing/2014/main" id="{79BC4D73-A30F-C4BD-0710-6526C96608BB}"/>
              </a:ext>
            </a:extLst>
          </p:cNvPr>
          <p:cNvSpPr/>
          <p:nvPr userDrawn="1"/>
        </p:nvSpPr>
        <p:spPr>
          <a:xfrm>
            <a:off x="499078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7">
            <a:extLst>
              <a:ext uri="{FF2B5EF4-FFF2-40B4-BE49-F238E27FC236}">
                <a16:creationId xmlns:a16="http://schemas.microsoft.com/office/drawing/2014/main" id="{C1455243-7BB8-EF28-9BBC-879865FA614E}"/>
              </a:ext>
            </a:extLst>
          </p:cNvPr>
          <p:cNvSpPr/>
          <p:nvPr userDrawn="1"/>
        </p:nvSpPr>
        <p:spPr>
          <a:xfrm>
            <a:off x="7174548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038299"/>
              </a:solidFill>
            </a:endParaRPr>
          </a:p>
        </p:txBody>
      </p:sp>
      <p:sp>
        <p:nvSpPr>
          <p:cNvPr id="14" name="Shape 248">
            <a:extLst>
              <a:ext uri="{FF2B5EF4-FFF2-40B4-BE49-F238E27FC236}">
                <a16:creationId xmlns:a16="http://schemas.microsoft.com/office/drawing/2014/main" id="{86304C57-C765-57AC-1F3A-27323A69E055}"/>
              </a:ext>
            </a:extLst>
          </p:cNvPr>
          <p:cNvSpPr/>
          <p:nvPr userDrawn="1"/>
        </p:nvSpPr>
        <p:spPr>
          <a:xfrm>
            <a:off x="9357678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5" name="Shape 249">
            <a:extLst>
              <a:ext uri="{FF2B5EF4-FFF2-40B4-BE49-F238E27FC236}">
                <a16:creationId xmlns:a16="http://schemas.microsoft.com/office/drawing/2014/main" id="{D0110570-9E1E-B635-C453-4983BA1C2F3C}"/>
              </a:ext>
            </a:extLst>
          </p:cNvPr>
          <p:cNvSpPr/>
          <p:nvPr userDrawn="1"/>
        </p:nvSpPr>
        <p:spPr>
          <a:xfrm>
            <a:off x="11541443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6" name="Shape 248">
            <a:extLst>
              <a:ext uri="{FF2B5EF4-FFF2-40B4-BE49-F238E27FC236}">
                <a16:creationId xmlns:a16="http://schemas.microsoft.com/office/drawing/2014/main" id="{EF7A34BB-C694-0954-F9AC-D6B8EA443FF5}"/>
              </a:ext>
            </a:extLst>
          </p:cNvPr>
          <p:cNvSpPr/>
          <p:nvPr userDrawn="1"/>
        </p:nvSpPr>
        <p:spPr>
          <a:xfrm>
            <a:off x="726757" y="1136779"/>
            <a:ext cx="210185" cy="200660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18" name="Picture 17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D56B1EBF-8F66-4964-B8E5-C9E3BAFEA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69" y="6233032"/>
            <a:ext cx="1585014" cy="40862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E602458-AFBC-F3F8-7A36-DEA070F09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2506" y="2372868"/>
            <a:ext cx="1920239" cy="2112264"/>
          </a:xfrm>
          <a:ln>
            <a:solidFill>
              <a:srgbClr val="49B3A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13B42EE-A063-2101-3E0B-44AAD65BEF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544253" y="2372868"/>
            <a:ext cx="1920239" cy="2112264"/>
          </a:xfrm>
          <a:ln>
            <a:solidFill>
              <a:srgbClr val="49B3A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8431680-488B-8793-5826-BAEE6D178DF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01094" y="2372868"/>
            <a:ext cx="1920239" cy="2112264"/>
          </a:xfrm>
          <a:ln>
            <a:solidFill>
              <a:srgbClr val="49B3A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7B5AFCB-28CF-3807-E1BD-DF792E64A53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855225" y="2372868"/>
            <a:ext cx="1920239" cy="2112264"/>
          </a:xfrm>
          <a:ln>
            <a:solidFill>
              <a:srgbClr val="49B3A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Shape 183">
            <a:extLst>
              <a:ext uri="{FF2B5EF4-FFF2-40B4-BE49-F238E27FC236}">
                <a16:creationId xmlns:a16="http://schemas.microsoft.com/office/drawing/2014/main" id="{8196BF8D-A0B0-9B77-DFF5-5CD0F40F05D5}"/>
              </a:ext>
            </a:extLst>
          </p:cNvPr>
          <p:cNvSpPr/>
          <p:nvPr userDrawn="1"/>
        </p:nvSpPr>
        <p:spPr>
          <a:xfrm>
            <a:off x="-9845" y="0"/>
            <a:ext cx="210312" cy="6858000"/>
          </a:xfrm>
          <a:custGeom>
            <a:avLst/>
            <a:gdLst/>
            <a:ahLst/>
            <a:cxnLst/>
            <a:rect l="0" t="0" r="0" b="0"/>
            <a:pathLst>
              <a:path w="216167" h="7584950">
                <a:moveTo>
                  <a:pt x="0" y="0"/>
                </a:moveTo>
                <a:lnTo>
                  <a:pt x="215619" y="0"/>
                </a:lnTo>
                <a:lnTo>
                  <a:pt x="216167" y="5438"/>
                </a:lnTo>
                <a:lnTo>
                  <a:pt x="216167" y="7465215"/>
                </a:lnTo>
                <a:cubicBezTo>
                  <a:pt x="216167" y="7531344"/>
                  <a:pt x="162560" y="7584950"/>
                  <a:pt x="96431" y="7584950"/>
                </a:cubicBezTo>
                <a:lnTo>
                  <a:pt x="0" y="7584950"/>
                </a:lnTo>
                <a:lnTo>
                  <a:pt x="0" y="0"/>
                </a:lnTo>
                <a:close/>
              </a:path>
            </a:pathLst>
          </a:custGeom>
          <a:solidFill>
            <a:srgbClr val="49B3AF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9B2A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u="sng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A36C87-7A2A-1229-CCAF-E754CBF5C6B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1810" y="4620086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1" i="0">
                <a:solidFill>
                  <a:srgbClr val="49B3A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B86F-8501-7207-AFD5-8C9035D601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92506" y="5154119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BD824F-4019-B00C-7E49-BE70D6489C3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92506" y="5620891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Org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A4B5833-A56A-6A3F-45CE-279A739B6B4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44253" y="4620086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1" i="0">
                <a:solidFill>
                  <a:srgbClr val="49B3A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8F9390-E39E-8DE3-885C-849307BCC7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554949" y="5154119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ABC58BD-8495-F762-0BA0-0E7D192161C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54949" y="5620891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Org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569F4D7-68C9-05E4-4CDC-A7B1BE024A8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09080" y="4620086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1" i="0">
                <a:solidFill>
                  <a:srgbClr val="49B3A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08AADDA-0C81-D7FD-E2DB-E1BAFCDC340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19776" y="5154119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70F9DF5-F079-1CB1-D74B-C64746CA551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219776" y="5620891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Org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DEB888E-3274-447D-6BA4-C3B06F9C450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861710" y="4620086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1" i="0">
                <a:solidFill>
                  <a:srgbClr val="49B3A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8E86B22-7CD4-D878-F453-76C7FB5EE50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872406" y="5154119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DF4CFC6-F250-CC14-A4BF-FC2E5D099D7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872406" y="5620891"/>
            <a:ext cx="1930935" cy="366442"/>
          </a:xfrm>
        </p:spPr>
        <p:txBody>
          <a:bodyPr>
            <a:normAutofit/>
          </a:bodyPr>
          <a:lstStyle>
            <a:lvl1pPr marL="0" indent="0">
              <a:buClr>
                <a:srgbClr val="88A95C"/>
              </a:buClr>
              <a:buFontTx/>
              <a:buNone/>
              <a:defRPr sz="1400" b="0" i="1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Org</a:t>
            </a:r>
          </a:p>
        </p:txBody>
      </p:sp>
    </p:spTree>
    <p:extLst>
      <p:ext uri="{BB962C8B-B14F-4D97-AF65-F5344CB8AC3E}">
        <p14:creationId xmlns:p14="http://schemas.microsoft.com/office/powerpoint/2010/main" val="412229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34CD56-A5F2-F91A-A6CA-2EE278708C56}"/>
              </a:ext>
            </a:extLst>
          </p:cNvPr>
          <p:cNvGrpSpPr/>
          <p:nvPr userDrawn="1"/>
        </p:nvGrpSpPr>
        <p:grpSpPr>
          <a:xfrm>
            <a:off x="0" y="0"/>
            <a:ext cx="12188843" cy="6858000"/>
            <a:chOff x="0" y="0"/>
            <a:chExt cx="12188952" cy="6858000"/>
          </a:xfrm>
        </p:grpSpPr>
        <p:sp>
          <p:nvSpPr>
            <p:cNvPr id="6" name="Shape 207">
              <a:extLst>
                <a:ext uri="{FF2B5EF4-FFF2-40B4-BE49-F238E27FC236}">
                  <a16:creationId xmlns:a16="http://schemas.microsoft.com/office/drawing/2014/main" id="{50B78D2E-F724-6B63-D06E-26CFB3828C31}"/>
                </a:ext>
              </a:extLst>
            </p:cNvPr>
            <p:cNvSpPr/>
            <p:nvPr userDrawn="1"/>
          </p:nvSpPr>
          <p:spPr>
            <a:xfrm>
              <a:off x="0" y="0"/>
              <a:ext cx="213625" cy="6858000"/>
            </a:xfrm>
            <a:custGeom>
              <a:avLst/>
              <a:gdLst/>
              <a:ahLst/>
              <a:cxnLst/>
              <a:rect l="0" t="0" r="0" b="0"/>
              <a:pathLst>
                <a:path w="213625" h="6858000">
                  <a:moveTo>
                    <a:pt x="0" y="0"/>
                  </a:moveTo>
                  <a:lnTo>
                    <a:pt x="213625" y="0"/>
                  </a:lnTo>
                  <a:lnTo>
                    <a:pt x="213625" y="6741315"/>
                  </a:lnTo>
                  <a:cubicBezTo>
                    <a:pt x="213625" y="6790911"/>
                    <a:pt x="183472" y="6833465"/>
                    <a:pt x="140497" y="6851641"/>
                  </a:cubicBezTo>
                  <a:lnTo>
                    <a:pt x="12001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058">
                <a:alpha val="82092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405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944">
              <a:extLst>
                <a:ext uri="{FF2B5EF4-FFF2-40B4-BE49-F238E27FC236}">
                  <a16:creationId xmlns:a16="http://schemas.microsoft.com/office/drawing/2014/main" id="{E108F618-0F33-E60A-5C9B-CA21BC6EFEDD}"/>
                </a:ext>
              </a:extLst>
            </p:cNvPr>
            <p:cNvSpPr/>
            <p:nvPr userDrawn="1"/>
          </p:nvSpPr>
          <p:spPr>
            <a:xfrm>
              <a:off x="201168" y="0"/>
              <a:ext cx="11987784" cy="5686654"/>
            </a:xfrm>
            <a:custGeom>
              <a:avLst/>
              <a:gdLst/>
              <a:ahLst/>
              <a:cxnLst/>
              <a:rect l="0" t="0" r="0" b="0"/>
              <a:pathLst>
                <a:path w="11987784" h="5686654">
                  <a:moveTo>
                    <a:pt x="0" y="0"/>
                  </a:moveTo>
                  <a:lnTo>
                    <a:pt x="11987784" y="0"/>
                  </a:lnTo>
                  <a:lnTo>
                    <a:pt x="11987784" y="5686654"/>
                  </a:lnTo>
                  <a:lnTo>
                    <a:pt x="0" y="5686654"/>
                  </a:lnTo>
                  <a:lnTo>
                    <a:pt x="0" y="0"/>
                  </a:lnTo>
                </a:path>
              </a:pathLst>
            </a:custGeom>
            <a:solidFill>
              <a:srgbClr val="314058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57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Shape 237">
              <a:extLst>
                <a:ext uri="{FF2B5EF4-FFF2-40B4-BE49-F238E27FC236}">
                  <a16:creationId xmlns:a16="http://schemas.microsoft.com/office/drawing/2014/main" id="{726CF481-BCBA-3451-E08F-E0DEF8F6B740}"/>
                </a:ext>
              </a:extLst>
            </p:cNvPr>
            <p:cNvSpPr/>
            <p:nvPr userDrawn="1"/>
          </p:nvSpPr>
          <p:spPr>
            <a:xfrm>
              <a:off x="3694176" y="2162001"/>
              <a:ext cx="3712464" cy="0"/>
            </a:xfrm>
            <a:custGeom>
              <a:avLst/>
              <a:gdLst/>
              <a:ahLst/>
              <a:cxnLst/>
              <a:rect l="0" t="0" r="0" b="0"/>
              <a:pathLst>
                <a:path w="3712464">
                  <a:moveTo>
                    <a:pt x="0" y="0"/>
                  </a:moveTo>
                  <a:lnTo>
                    <a:pt x="3712464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8E2440-EE2B-B73C-81EF-568937B4FED5}"/>
                </a:ext>
              </a:extLst>
            </p:cNvPr>
            <p:cNvSpPr/>
            <p:nvPr userDrawn="1"/>
          </p:nvSpPr>
          <p:spPr>
            <a:xfrm>
              <a:off x="3694176" y="1194199"/>
              <a:ext cx="4915136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1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5671B4-CF59-DB7F-C913-5CF4E93BC595}"/>
                </a:ext>
              </a:extLst>
            </p:cNvPr>
            <p:cNvSpPr/>
            <p:nvPr userDrawn="1"/>
          </p:nvSpPr>
          <p:spPr>
            <a:xfrm>
              <a:off x="11465158" y="22938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D853B2-E7E0-DBD9-BFE6-39721CC16720}"/>
                </a:ext>
              </a:extLst>
            </p:cNvPr>
            <p:cNvSpPr/>
            <p:nvPr userDrawn="1"/>
          </p:nvSpPr>
          <p:spPr>
            <a:xfrm>
              <a:off x="9753120" y="29542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Shape 244">
              <a:extLst>
                <a:ext uri="{FF2B5EF4-FFF2-40B4-BE49-F238E27FC236}">
                  <a16:creationId xmlns:a16="http://schemas.microsoft.com/office/drawing/2014/main" id="{F010A473-55E2-E40D-BFF5-DD8B9F7C4018}"/>
                </a:ext>
              </a:extLst>
            </p:cNvPr>
            <p:cNvSpPr/>
            <p:nvPr userDrawn="1"/>
          </p:nvSpPr>
          <p:spPr>
            <a:xfrm>
              <a:off x="572075" y="5420205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6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2" y="155531"/>
                    <a:pt x="124358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314058">
                <a:alpha val="95000"/>
              </a:srgbClr>
            </a:solidFill>
            <a:ln w="0" cap="flat">
              <a:miter lim="100000"/>
            </a:ln>
            <a:effectLst>
              <a:outerShdw blurRad="50800" dist="50800" dir="5400000" sx="89751" sy="89751" algn="ctr" rotWithShape="0">
                <a:srgbClr val="000000">
                  <a:alpha val="96721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31405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245">
              <a:extLst>
                <a:ext uri="{FF2B5EF4-FFF2-40B4-BE49-F238E27FC236}">
                  <a16:creationId xmlns:a16="http://schemas.microsoft.com/office/drawing/2014/main" id="{E26A728E-BDF0-88A6-DB93-F4BD7BA5636C}"/>
                </a:ext>
              </a:extLst>
            </p:cNvPr>
            <p:cNvSpPr/>
            <p:nvPr userDrawn="1"/>
          </p:nvSpPr>
          <p:spPr>
            <a:xfrm>
              <a:off x="2939621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46">
              <a:extLst>
                <a:ext uri="{FF2B5EF4-FFF2-40B4-BE49-F238E27FC236}">
                  <a16:creationId xmlns:a16="http://schemas.microsoft.com/office/drawing/2014/main" id="{2F7CBE64-B574-EA5A-735E-D3ADC195FB58}"/>
                </a:ext>
              </a:extLst>
            </p:cNvPr>
            <p:cNvSpPr/>
            <p:nvPr userDrawn="1"/>
          </p:nvSpPr>
          <p:spPr>
            <a:xfrm>
              <a:off x="5123170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47">
              <a:extLst>
                <a:ext uri="{FF2B5EF4-FFF2-40B4-BE49-F238E27FC236}">
                  <a16:creationId xmlns:a16="http://schemas.microsoft.com/office/drawing/2014/main" id="{A72B3076-6384-A975-5409-B8275ACD0986}"/>
                </a:ext>
              </a:extLst>
            </p:cNvPr>
            <p:cNvSpPr/>
            <p:nvPr userDrawn="1"/>
          </p:nvSpPr>
          <p:spPr>
            <a:xfrm>
              <a:off x="730671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48">
              <a:extLst>
                <a:ext uri="{FF2B5EF4-FFF2-40B4-BE49-F238E27FC236}">
                  <a16:creationId xmlns:a16="http://schemas.microsoft.com/office/drawing/2014/main" id="{7BF912B5-9BE7-8E1C-1C03-DF0EB9659EB1}"/>
                </a:ext>
              </a:extLst>
            </p:cNvPr>
            <p:cNvSpPr/>
            <p:nvPr userDrawn="1"/>
          </p:nvSpPr>
          <p:spPr>
            <a:xfrm>
              <a:off x="949026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49">
              <a:extLst>
                <a:ext uri="{FF2B5EF4-FFF2-40B4-BE49-F238E27FC236}">
                  <a16:creationId xmlns:a16="http://schemas.microsoft.com/office/drawing/2014/main" id="{8EE89574-BCCF-2DEE-3316-CCAA8DEA2A34}"/>
                </a:ext>
              </a:extLst>
            </p:cNvPr>
            <p:cNvSpPr/>
            <p:nvPr userDrawn="1"/>
          </p:nvSpPr>
          <p:spPr>
            <a:xfrm>
              <a:off x="1167381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50">
              <a:extLst>
                <a:ext uri="{FF2B5EF4-FFF2-40B4-BE49-F238E27FC236}">
                  <a16:creationId xmlns:a16="http://schemas.microsoft.com/office/drawing/2014/main" id="{B73B9DFC-22A1-9E1E-A216-897FF3394DD8}"/>
                </a:ext>
              </a:extLst>
            </p:cNvPr>
            <p:cNvSpPr/>
            <p:nvPr userDrawn="1"/>
          </p:nvSpPr>
          <p:spPr>
            <a:xfrm>
              <a:off x="806447" y="1689814"/>
              <a:ext cx="1555877" cy="1386148"/>
            </a:xfrm>
            <a:custGeom>
              <a:avLst/>
              <a:gdLst/>
              <a:ahLst/>
              <a:cxnLst/>
              <a:rect l="0" t="0" r="0" b="0"/>
              <a:pathLst>
                <a:path w="1555877" h="1386148">
                  <a:moveTo>
                    <a:pt x="1083677" y="2629"/>
                  </a:moveTo>
                  <a:cubicBezTo>
                    <a:pt x="1106843" y="5258"/>
                    <a:pt x="1129278" y="14319"/>
                    <a:pt x="1148194" y="29534"/>
                  </a:cubicBezTo>
                  <a:lnTo>
                    <a:pt x="1508544" y="317837"/>
                  </a:lnTo>
                  <a:cubicBezTo>
                    <a:pt x="1538453" y="341776"/>
                    <a:pt x="1555877" y="378022"/>
                    <a:pt x="1555877" y="416287"/>
                  </a:cubicBezTo>
                  <a:cubicBezTo>
                    <a:pt x="1555877" y="454641"/>
                    <a:pt x="1538453" y="490887"/>
                    <a:pt x="1508544" y="514826"/>
                  </a:cubicBezTo>
                  <a:lnTo>
                    <a:pt x="1148194" y="803040"/>
                  </a:lnTo>
                  <a:cubicBezTo>
                    <a:pt x="1125411" y="821252"/>
                    <a:pt x="1097521" y="830663"/>
                    <a:pt x="1069404" y="830663"/>
                  </a:cubicBezTo>
                  <a:cubicBezTo>
                    <a:pt x="1050798" y="830663"/>
                    <a:pt x="1032154" y="826522"/>
                    <a:pt x="1014768" y="818166"/>
                  </a:cubicBezTo>
                  <a:cubicBezTo>
                    <a:pt x="971093" y="797135"/>
                    <a:pt x="943293" y="752977"/>
                    <a:pt x="943293" y="704501"/>
                  </a:cubicBezTo>
                  <a:lnTo>
                    <a:pt x="943293" y="542360"/>
                  </a:lnTo>
                  <a:lnTo>
                    <a:pt x="486474" y="542360"/>
                  </a:lnTo>
                  <a:cubicBezTo>
                    <a:pt x="357315" y="542360"/>
                    <a:pt x="252235" y="647402"/>
                    <a:pt x="252235" y="776548"/>
                  </a:cubicBezTo>
                  <a:lnTo>
                    <a:pt x="252235" y="1259986"/>
                  </a:lnTo>
                  <a:cubicBezTo>
                    <a:pt x="252235" y="1329671"/>
                    <a:pt x="195796" y="1386148"/>
                    <a:pt x="126111" y="1386148"/>
                  </a:cubicBezTo>
                  <a:cubicBezTo>
                    <a:pt x="56439" y="1386148"/>
                    <a:pt x="0" y="1329671"/>
                    <a:pt x="0" y="1259986"/>
                  </a:cubicBezTo>
                  <a:lnTo>
                    <a:pt x="0" y="776548"/>
                  </a:lnTo>
                  <a:cubicBezTo>
                    <a:pt x="0" y="508311"/>
                    <a:pt x="218224" y="290036"/>
                    <a:pt x="486474" y="290036"/>
                  </a:cubicBezTo>
                  <a:lnTo>
                    <a:pt x="943293" y="290036"/>
                  </a:lnTo>
                  <a:lnTo>
                    <a:pt x="943293" y="127984"/>
                  </a:lnTo>
                  <a:cubicBezTo>
                    <a:pt x="943293" y="79508"/>
                    <a:pt x="971093" y="35351"/>
                    <a:pt x="1014768" y="14319"/>
                  </a:cubicBezTo>
                  <a:cubicBezTo>
                    <a:pt x="1036612" y="3804"/>
                    <a:pt x="1060510" y="0"/>
                    <a:pt x="1083677" y="2629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51">
              <a:extLst>
                <a:ext uri="{FF2B5EF4-FFF2-40B4-BE49-F238E27FC236}">
                  <a16:creationId xmlns:a16="http://schemas.microsoft.com/office/drawing/2014/main" id="{BFF904C3-5E24-1140-0556-3DD9D7C9AF4C}"/>
                </a:ext>
              </a:extLst>
            </p:cNvPr>
            <p:cNvSpPr/>
            <p:nvPr userDrawn="1"/>
          </p:nvSpPr>
          <p:spPr>
            <a:xfrm>
              <a:off x="1381250" y="2539214"/>
              <a:ext cx="1555915" cy="1384326"/>
            </a:xfrm>
            <a:custGeom>
              <a:avLst/>
              <a:gdLst/>
              <a:ahLst/>
              <a:cxnLst/>
              <a:rect l="0" t="0" r="0" b="0"/>
              <a:pathLst>
                <a:path w="1555915" h="1384326">
                  <a:moveTo>
                    <a:pt x="1429804" y="0"/>
                  </a:moveTo>
                  <a:cubicBezTo>
                    <a:pt x="1499476" y="0"/>
                    <a:pt x="1555915" y="56477"/>
                    <a:pt x="1555915" y="126162"/>
                  </a:cubicBezTo>
                  <a:lnTo>
                    <a:pt x="1555915" y="609600"/>
                  </a:lnTo>
                  <a:cubicBezTo>
                    <a:pt x="1555915" y="877837"/>
                    <a:pt x="1337691" y="1096111"/>
                    <a:pt x="1069454" y="1096111"/>
                  </a:cubicBezTo>
                  <a:lnTo>
                    <a:pt x="612585" y="1096111"/>
                  </a:lnTo>
                  <a:lnTo>
                    <a:pt x="612585" y="1258164"/>
                  </a:lnTo>
                  <a:cubicBezTo>
                    <a:pt x="612585" y="1306640"/>
                    <a:pt x="584784" y="1350797"/>
                    <a:pt x="541096" y="1371829"/>
                  </a:cubicBezTo>
                  <a:cubicBezTo>
                    <a:pt x="523723" y="1380185"/>
                    <a:pt x="505079" y="1384326"/>
                    <a:pt x="486474" y="1384326"/>
                  </a:cubicBezTo>
                  <a:cubicBezTo>
                    <a:pt x="458356" y="1384326"/>
                    <a:pt x="430466" y="1374902"/>
                    <a:pt x="407683" y="1356690"/>
                  </a:cubicBezTo>
                  <a:lnTo>
                    <a:pt x="47333" y="1068489"/>
                  </a:lnTo>
                  <a:cubicBezTo>
                    <a:pt x="17412" y="1044549"/>
                    <a:pt x="0" y="1008304"/>
                    <a:pt x="0" y="969950"/>
                  </a:cubicBezTo>
                  <a:cubicBezTo>
                    <a:pt x="0" y="931685"/>
                    <a:pt x="17412" y="895426"/>
                    <a:pt x="47333" y="871500"/>
                  </a:cubicBezTo>
                  <a:lnTo>
                    <a:pt x="407683" y="583197"/>
                  </a:lnTo>
                  <a:cubicBezTo>
                    <a:pt x="445554" y="552844"/>
                    <a:pt x="497548" y="547129"/>
                    <a:pt x="541096" y="567982"/>
                  </a:cubicBezTo>
                  <a:cubicBezTo>
                    <a:pt x="584784" y="589013"/>
                    <a:pt x="612585" y="633171"/>
                    <a:pt x="612585" y="681647"/>
                  </a:cubicBezTo>
                  <a:lnTo>
                    <a:pt x="612585" y="843788"/>
                  </a:lnTo>
                  <a:lnTo>
                    <a:pt x="1069454" y="843788"/>
                  </a:lnTo>
                  <a:cubicBezTo>
                    <a:pt x="1198601" y="843788"/>
                    <a:pt x="1303693" y="738746"/>
                    <a:pt x="1303693" y="609600"/>
                  </a:cubicBezTo>
                  <a:lnTo>
                    <a:pt x="1303693" y="126162"/>
                  </a:lnTo>
                  <a:cubicBezTo>
                    <a:pt x="1303693" y="56477"/>
                    <a:pt x="1360119" y="0"/>
                    <a:pt x="142980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52">
              <a:extLst>
                <a:ext uri="{FF2B5EF4-FFF2-40B4-BE49-F238E27FC236}">
                  <a16:creationId xmlns:a16="http://schemas.microsoft.com/office/drawing/2014/main" id="{F733A347-2BA2-2F16-6B4E-59B57F03B096}"/>
                </a:ext>
              </a:extLst>
            </p:cNvPr>
            <p:cNvSpPr/>
            <p:nvPr userDrawn="1"/>
          </p:nvSpPr>
          <p:spPr>
            <a:xfrm>
              <a:off x="1252968" y="3095880"/>
              <a:ext cx="139052" cy="134684"/>
            </a:xfrm>
            <a:custGeom>
              <a:avLst/>
              <a:gdLst/>
              <a:ahLst/>
              <a:cxnLst/>
              <a:rect l="0" t="0" r="0" b="0"/>
              <a:pathLst>
                <a:path w="139052" h="134684">
                  <a:moveTo>
                    <a:pt x="62624" y="0"/>
                  </a:moveTo>
                  <a:cubicBezTo>
                    <a:pt x="74498" y="0"/>
                    <a:pt x="85611" y="4585"/>
                    <a:pt x="93942" y="12903"/>
                  </a:cubicBezTo>
                  <a:lnTo>
                    <a:pt x="121780" y="40704"/>
                  </a:lnTo>
                  <a:cubicBezTo>
                    <a:pt x="139040" y="58001"/>
                    <a:pt x="139052" y="86119"/>
                    <a:pt x="121793" y="103378"/>
                  </a:cubicBezTo>
                  <a:lnTo>
                    <a:pt x="90475" y="134684"/>
                  </a:lnTo>
                  <a:lnTo>
                    <a:pt x="0" y="44209"/>
                  </a:lnTo>
                  <a:lnTo>
                    <a:pt x="31318" y="12903"/>
                  </a:lnTo>
                  <a:cubicBezTo>
                    <a:pt x="39637" y="4585"/>
                    <a:pt x="50749" y="0"/>
                    <a:pt x="6262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53">
              <a:extLst>
                <a:ext uri="{FF2B5EF4-FFF2-40B4-BE49-F238E27FC236}">
                  <a16:creationId xmlns:a16="http://schemas.microsoft.com/office/drawing/2014/main" id="{670F04BE-D249-F1D0-7F69-A90666C0AE37}"/>
                </a:ext>
              </a:extLst>
            </p:cNvPr>
            <p:cNvSpPr/>
            <p:nvPr userDrawn="1"/>
          </p:nvSpPr>
          <p:spPr>
            <a:xfrm>
              <a:off x="601268" y="3175157"/>
              <a:ext cx="707085" cy="707111"/>
            </a:xfrm>
            <a:custGeom>
              <a:avLst/>
              <a:gdLst/>
              <a:ahLst/>
              <a:cxnLst/>
              <a:rect l="0" t="0" r="0" b="0"/>
              <a:pathLst>
                <a:path w="707085" h="707111">
                  <a:moveTo>
                    <a:pt x="423926" y="3302"/>
                  </a:moveTo>
                  <a:lnTo>
                    <a:pt x="467665" y="15037"/>
                  </a:lnTo>
                  <a:cubicBezTo>
                    <a:pt x="480035" y="18364"/>
                    <a:pt x="488277" y="28359"/>
                    <a:pt x="489166" y="41123"/>
                  </a:cubicBezTo>
                  <a:lnTo>
                    <a:pt x="492658" y="90665"/>
                  </a:lnTo>
                  <a:lnTo>
                    <a:pt x="419087" y="164224"/>
                  </a:lnTo>
                  <a:lnTo>
                    <a:pt x="400279" y="183033"/>
                  </a:lnTo>
                  <a:cubicBezTo>
                    <a:pt x="399923" y="182931"/>
                    <a:pt x="399580" y="182829"/>
                    <a:pt x="399224" y="182728"/>
                  </a:cubicBezTo>
                  <a:cubicBezTo>
                    <a:pt x="305105" y="157518"/>
                    <a:pt x="207975" y="213614"/>
                    <a:pt x="182740" y="307785"/>
                  </a:cubicBezTo>
                  <a:cubicBezTo>
                    <a:pt x="157518" y="401993"/>
                    <a:pt x="213614" y="499148"/>
                    <a:pt x="307785" y="524370"/>
                  </a:cubicBezTo>
                  <a:cubicBezTo>
                    <a:pt x="353390" y="536588"/>
                    <a:pt x="401041" y="530301"/>
                    <a:pt x="441935" y="506692"/>
                  </a:cubicBezTo>
                  <a:cubicBezTo>
                    <a:pt x="482841" y="483070"/>
                    <a:pt x="512089" y="444945"/>
                    <a:pt x="524320" y="399326"/>
                  </a:cubicBezTo>
                  <a:cubicBezTo>
                    <a:pt x="532536" y="368643"/>
                    <a:pt x="532397" y="337007"/>
                    <a:pt x="524078" y="306819"/>
                  </a:cubicBezTo>
                  <a:lnTo>
                    <a:pt x="542912" y="287985"/>
                  </a:lnTo>
                  <a:lnTo>
                    <a:pt x="659829" y="171069"/>
                  </a:lnTo>
                  <a:lnTo>
                    <a:pt x="673595" y="194907"/>
                  </a:lnTo>
                  <a:cubicBezTo>
                    <a:pt x="679996" y="205981"/>
                    <a:pt x="678752" y="218859"/>
                    <a:pt x="670370" y="228511"/>
                  </a:cubicBezTo>
                  <a:lnTo>
                    <a:pt x="632549" y="272059"/>
                  </a:lnTo>
                  <a:cubicBezTo>
                    <a:pt x="630009" y="274993"/>
                    <a:pt x="629069" y="278968"/>
                    <a:pt x="630034" y="282727"/>
                  </a:cubicBezTo>
                  <a:cubicBezTo>
                    <a:pt x="635737" y="304876"/>
                    <a:pt x="638734" y="327660"/>
                    <a:pt x="638962" y="350457"/>
                  </a:cubicBezTo>
                  <a:cubicBezTo>
                    <a:pt x="639001" y="354330"/>
                    <a:pt x="640944" y="357937"/>
                    <a:pt x="644157" y="360096"/>
                  </a:cubicBezTo>
                  <a:lnTo>
                    <a:pt x="691947" y="392341"/>
                  </a:lnTo>
                  <a:cubicBezTo>
                    <a:pt x="702564" y="399517"/>
                    <a:pt x="707085" y="411607"/>
                    <a:pt x="703758" y="423939"/>
                  </a:cubicBezTo>
                  <a:lnTo>
                    <a:pt x="692023" y="467728"/>
                  </a:lnTo>
                  <a:cubicBezTo>
                    <a:pt x="688721" y="480060"/>
                    <a:pt x="678752" y="488277"/>
                    <a:pt x="665988" y="489179"/>
                  </a:cubicBezTo>
                  <a:lnTo>
                    <a:pt x="608508" y="493230"/>
                  </a:lnTo>
                  <a:cubicBezTo>
                    <a:pt x="604660" y="493497"/>
                    <a:pt x="601180" y="495643"/>
                    <a:pt x="599211" y="498970"/>
                  </a:cubicBezTo>
                  <a:cubicBezTo>
                    <a:pt x="587515" y="518719"/>
                    <a:pt x="573507" y="536943"/>
                    <a:pt x="557581" y="553148"/>
                  </a:cubicBezTo>
                  <a:cubicBezTo>
                    <a:pt x="554863" y="555917"/>
                    <a:pt x="553682" y="559841"/>
                    <a:pt x="554419" y="563652"/>
                  </a:cubicBezTo>
                  <a:lnTo>
                    <a:pt x="565391" y="620268"/>
                  </a:lnTo>
                  <a:cubicBezTo>
                    <a:pt x="567830" y="632828"/>
                    <a:pt x="562470" y="644601"/>
                    <a:pt x="551409" y="650989"/>
                  </a:cubicBezTo>
                  <a:lnTo>
                    <a:pt x="512153" y="673646"/>
                  </a:lnTo>
                  <a:cubicBezTo>
                    <a:pt x="501079" y="680047"/>
                    <a:pt x="488226" y="678815"/>
                    <a:pt x="478599" y="670420"/>
                  </a:cubicBezTo>
                  <a:lnTo>
                    <a:pt x="435038" y="632600"/>
                  </a:lnTo>
                  <a:cubicBezTo>
                    <a:pt x="432117" y="630060"/>
                    <a:pt x="428142" y="629120"/>
                    <a:pt x="424396" y="630085"/>
                  </a:cubicBezTo>
                  <a:cubicBezTo>
                    <a:pt x="402196" y="635788"/>
                    <a:pt x="379400" y="638785"/>
                    <a:pt x="356654" y="639013"/>
                  </a:cubicBezTo>
                  <a:cubicBezTo>
                    <a:pt x="352781" y="639051"/>
                    <a:pt x="349174" y="640995"/>
                    <a:pt x="347015" y="644208"/>
                  </a:cubicBezTo>
                  <a:lnTo>
                    <a:pt x="314769" y="691998"/>
                  </a:lnTo>
                  <a:cubicBezTo>
                    <a:pt x="307619" y="702577"/>
                    <a:pt x="295491" y="707111"/>
                    <a:pt x="283134" y="703809"/>
                  </a:cubicBezTo>
                  <a:lnTo>
                    <a:pt x="239370" y="692074"/>
                  </a:lnTo>
                  <a:cubicBezTo>
                    <a:pt x="227013" y="688772"/>
                    <a:pt x="218783" y="678802"/>
                    <a:pt x="217894" y="666052"/>
                  </a:cubicBezTo>
                  <a:lnTo>
                    <a:pt x="213881" y="608521"/>
                  </a:lnTo>
                  <a:cubicBezTo>
                    <a:pt x="213614" y="604647"/>
                    <a:pt x="211455" y="601154"/>
                    <a:pt x="208115" y="599186"/>
                  </a:cubicBezTo>
                  <a:cubicBezTo>
                    <a:pt x="188646" y="587731"/>
                    <a:pt x="170409" y="573748"/>
                    <a:pt x="153886" y="557606"/>
                  </a:cubicBezTo>
                  <a:cubicBezTo>
                    <a:pt x="151130" y="554901"/>
                    <a:pt x="147206" y="553733"/>
                    <a:pt x="143421" y="554469"/>
                  </a:cubicBezTo>
                  <a:lnTo>
                    <a:pt x="86792" y="565442"/>
                  </a:lnTo>
                  <a:cubicBezTo>
                    <a:pt x="74257" y="567880"/>
                    <a:pt x="62509" y="562521"/>
                    <a:pt x="56121" y="551459"/>
                  </a:cubicBezTo>
                  <a:lnTo>
                    <a:pt x="33464" y="512204"/>
                  </a:lnTo>
                  <a:cubicBezTo>
                    <a:pt x="27064" y="501130"/>
                    <a:pt x="28296" y="488252"/>
                    <a:pt x="36678" y="478599"/>
                  </a:cubicBezTo>
                  <a:lnTo>
                    <a:pt x="74511" y="435102"/>
                  </a:lnTo>
                  <a:cubicBezTo>
                    <a:pt x="77051" y="432181"/>
                    <a:pt x="77991" y="428193"/>
                    <a:pt x="77025" y="424434"/>
                  </a:cubicBezTo>
                  <a:cubicBezTo>
                    <a:pt x="71323" y="402234"/>
                    <a:pt x="68313" y="379438"/>
                    <a:pt x="68097" y="356654"/>
                  </a:cubicBezTo>
                  <a:cubicBezTo>
                    <a:pt x="68059" y="352781"/>
                    <a:pt x="66116" y="349174"/>
                    <a:pt x="62903" y="347015"/>
                  </a:cubicBezTo>
                  <a:lnTo>
                    <a:pt x="15113" y="314770"/>
                  </a:lnTo>
                  <a:cubicBezTo>
                    <a:pt x="4521" y="307620"/>
                    <a:pt x="0" y="295516"/>
                    <a:pt x="3302" y="283172"/>
                  </a:cubicBezTo>
                  <a:lnTo>
                    <a:pt x="15037" y="239382"/>
                  </a:lnTo>
                  <a:cubicBezTo>
                    <a:pt x="18326" y="227050"/>
                    <a:pt x="28308" y="218834"/>
                    <a:pt x="41072" y="217945"/>
                  </a:cubicBezTo>
                  <a:lnTo>
                    <a:pt x="98539" y="213881"/>
                  </a:lnTo>
                  <a:cubicBezTo>
                    <a:pt x="102400" y="213614"/>
                    <a:pt x="105880" y="211468"/>
                    <a:pt x="107848" y="208140"/>
                  </a:cubicBezTo>
                  <a:cubicBezTo>
                    <a:pt x="119469" y="188519"/>
                    <a:pt x="133477" y="170281"/>
                    <a:pt x="149492" y="153950"/>
                  </a:cubicBezTo>
                  <a:cubicBezTo>
                    <a:pt x="152197" y="151181"/>
                    <a:pt x="153378" y="147269"/>
                    <a:pt x="152641" y="143472"/>
                  </a:cubicBezTo>
                  <a:lnTo>
                    <a:pt x="141668" y="86843"/>
                  </a:lnTo>
                  <a:cubicBezTo>
                    <a:pt x="139217" y="74282"/>
                    <a:pt x="144577" y="62509"/>
                    <a:pt x="155638" y="56121"/>
                  </a:cubicBezTo>
                  <a:lnTo>
                    <a:pt x="194907" y="33465"/>
                  </a:lnTo>
                  <a:cubicBezTo>
                    <a:pt x="205981" y="27064"/>
                    <a:pt x="218846" y="28308"/>
                    <a:pt x="228511" y="36728"/>
                  </a:cubicBezTo>
                  <a:lnTo>
                    <a:pt x="272009" y="74562"/>
                  </a:lnTo>
                  <a:cubicBezTo>
                    <a:pt x="274942" y="77102"/>
                    <a:pt x="278930" y="78042"/>
                    <a:pt x="282689" y="77076"/>
                  </a:cubicBezTo>
                  <a:cubicBezTo>
                    <a:pt x="304635" y="71387"/>
                    <a:pt x="327419" y="68377"/>
                    <a:pt x="350418" y="68097"/>
                  </a:cubicBezTo>
                  <a:cubicBezTo>
                    <a:pt x="354292" y="68047"/>
                    <a:pt x="357886" y="66116"/>
                    <a:pt x="360045" y="62916"/>
                  </a:cubicBezTo>
                  <a:lnTo>
                    <a:pt x="392303" y="15151"/>
                  </a:lnTo>
                  <a:cubicBezTo>
                    <a:pt x="399440" y="4547"/>
                    <a:pt x="411569" y="0"/>
                    <a:pt x="423926" y="3302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54">
              <a:extLst>
                <a:ext uri="{FF2B5EF4-FFF2-40B4-BE49-F238E27FC236}">
                  <a16:creationId xmlns:a16="http://schemas.microsoft.com/office/drawing/2014/main" id="{087BE8E3-50D5-67DA-B48C-9A64DCBBE959}"/>
                </a:ext>
              </a:extLst>
            </p:cNvPr>
            <p:cNvSpPr/>
            <p:nvPr userDrawn="1"/>
          </p:nvSpPr>
          <p:spPr>
            <a:xfrm>
              <a:off x="1210602" y="3156758"/>
              <a:ext cx="116192" cy="116192"/>
            </a:xfrm>
            <a:custGeom>
              <a:avLst/>
              <a:gdLst/>
              <a:ahLst/>
              <a:cxnLst/>
              <a:rect l="0" t="0" r="0" b="0"/>
              <a:pathLst>
                <a:path w="116192" h="116192">
                  <a:moveTo>
                    <a:pt x="25718" y="0"/>
                  </a:moveTo>
                  <a:lnTo>
                    <a:pt x="116192" y="90475"/>
                  </a:lnTo>
                  <a:lnTo>
                    <a:pt x="90475" y="116192"/>
                  </a:lnTo>
                  <a:lnTo>
                    <a:pt x="0" y="25717"/>
                  </a:lnTo>
                  <a:lnTo>
                    <a:pt x="2571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255">
              <a:extLst>
                <a:ext uri="{FF2B5EF4-FFF2-40B4-BE49-F238E27FC236}">
                  <a16:creationId xmlns:a16="http://schemas.microsoft.com/office/drawing/2014/main" id="{A561BCC3-99A8-234C-BDE2-6C9559FFAF69}"/>
                </a:ext>
              </a:extLst>
            </p:cNvPr>
            <p:cNvSpPr/>
            <p:nvPr userDrawn="1"/>
          </p:nvSpPr>
          <p:spPr>
            <a:xfrm>
              <a:off x="979420" y="3261158"/>
              <a:ext cx="152483" cy="242957"/>
            </a:xfrm>
            <a:custGeom>
              <a:avLst/>
              <a:gdLst/>
              <a:ahLst/>
              <a:cxnLst/>
              <a:rect l="0" t="0" r="0" b="0"/>
              <a:pathLst>
                <a:path w="152483" h="242957">
                  <a:moveTo>
                    <a:pt x="152483" y="0"/>
                  </a:moveTo>
                  <a:lnTo>
                    <a:pt x="152483" y="73784"/>
                  </a:lnTo>
                  <a:lnTo>
                    <a:pt x="80378" y="145917"/>
                  </a:lnTo>
                  <a:cubicBezTo>
                    <a:pt x="75781" y="150514"/>
                    <a:pt x="75781" y="157982"/>
                    <a:pt x="80378" y="162579"/>
                  </a:cubicBezTo>
                  <a:cubicBezTo>
                    <a:pt x="82677" y="164878"/>
                    <a:pt x="85687" y="166021"/>
                    <a:pt x="88710" y="166021"/>
                  </a:cubicBezTo>
                  <a:cubicBezTo>
                    <a:pt x="91719" y="166021"/>
                    <a:pt x="94742" y="164878"/>
                    <a:pt x="97041" y="162579"/>
                  </a:cubicBezTo>
                  <a:lnTo>
                    <a:pt x="152483" y="107115"/>
                  </a:lnTo>
                  <a:lnTo>
                    <a:pt x="152483" y="180949"/>
                  </a:lnTo>
                  <a:lnTo>
                    <a:pt x="142913" y="190519"/>
                  </a:lnTo>
                  <a:cubicBezTo>
                    <a:pt x="142888" y="190545"/>
                    <a:pt x="142862" y="190570"/>
                    <a:pt x="142837" y="190595"/>
                  </a:cubicBezTo>
                  <a:lnTo>
                    <a:pt x="90475" y="242957"/>
                  </a:lnTo>
                  <a:lnTo>
                    <a:pt x="0" y="152483"/>
                  </a:lnTo>
                  <a:lnTo>
                    <a:pt x="52388" y="100095"/>
                  </a:lnTo>
                  <a:cubicBezTo>
                    <a:pt x="52413" y="100069"/>
                    <a:pt x="52426" y="100057"/>
                    <a:pt x="52451" y="100031"/>
                  </a:cubicBezTo>
                  <a:lnTo>
                    <a:pt x="15248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56">
              <a:extLst>
                <a:ext uri="{FF2B5EF4-FFF2-40B4-BE49-F238E27FC236}">
                  <a16:creationId xmlns:a16="http://schemas.microsoft.com/office/drawing/2014/main" id="{FC609A3B-4D05-36BF-2BE6-30F494264AFB}"/>
                </a:ext>
              </a:extLst>
            </p:cNvPr>
            <p:cNvSpPr/>
            <p:nvPr userDrawn="1"/>
          </p:nvSpPr>
          <p:spPr>
            <a:xfrm>
              <a:off x="1131903" y="3199125"/>
              <a:ext cx="152508" cy="242983"/>
            </a:xfrm>
            <a:custGeom>
              <a:avLst/>
              <a:gdLst/>
              <a:ahLst/>
              <a:cxnLst/>
              <a:rect l="0" t="0" r="0" b="0"/>
              <a:pathLst>
                <a:path w="152508" h="242983">
                  <a:moveTo>
                    <a:pt x="62033" y="0"/>
                  </a:moveTo>
                  <a:lnTo>
                    <a:pt x="152508" y="90475"/>
                  </a:lnTo>
                  <a:lnTo>
                    <a:pt x="123984" y="118999"/>
                  </a:lnTo>
                  <a:cubicBezTo>
                    <a:pt x="123577" y="119355"/>
                    <a:pt x="123196" y="119736"/>
                    <a:pt x="122841" y="120142"/>
                  </a:cubicBezTo>
                  <a:lnTo>
                    <a:pt x="0" y="242983"/>
                  </a:lnTo>
                  <a:lnTo>
                    <a:pt x="0" y="169148"/>
                  </a:lnTo>
                  <a:lnTo>
                    <a:pt x="72104" y="97015"/>
                  </a:lnTo>
                  <a:cubicBezTo>
                    <a:pt x="76702" y="92405"/>
                    <a:pt x="76702" y="84950"/>
                    <a:pt x="72104" y="80353"/>
                  </a:cubicBezTo>
                  <a:cubicBezTo>
                    <a:pt x="69806" y="78054"/>
                    <a:pt x="66789" y="76905"/>
                    <a:pt x="63773" y="76905"/>
                  </a:cubicBezTo>
                  <a:cubicBezTo>
                    <a:pt x="60757" y="76905"/>
                    <a:pt x="57741" y="78054"/>
                    <a:pt x="55442" y="80353"/>
                  </a:cubicBezTo>
                  <a:lnTo>
                    <a:pt x="0" y="135817"/>
                  </a:lnTo>
                  <a:lnTo>
                    <a:pt x="0" y="62033"/>
                  </a:lnTo>
                  <a:lnTo>
                    <a:pt x="6203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257">
              <a:extLst>
                <a:ext uri="{FF2B5EF4-FFF2-40B4-BE49-F238E27FC236}">
                  <a16:creationId xmlns:a16="http://schemas.microsoft.com/office/drawing/2014/main" id="{CAC45B22-2CB5-73F5-8E41-241BB13A1546}"/>
                </a:ext>
              </a:extLst>
            </p:cNvPr>
            <p:cNvSpPr/>
            <p:nvPr userDrawn="1"/>
          </p:nvSpPr>
          <p:spPr>
            <a:xfrm>
              <a:off x="940210" y="3436403"/>
              <a:ext cx="106934" cy="106921"/>
            </a:xfrm>
            <a:custGeom>
              <a:avLst/>
              <a:gdLst/>
              <a:ahLst/>
              <a:cxnLst/>
              <a:rect l="0" t="0" r="0" b="0"/>
              <a:pathLst>
                <a:path w="106934" h="106921">
                  <a:moveTo>
                    <a:pt x="28651" y="0"/>
                  </a:moveTo>
                  <a:lnTo>
                    <a:pt x="106934" y="78270"/>
                  </a:lnTo>
                  <a:lnTo>
                    <a:pt x="0" y="106921"/>
                  </a:lnTo>
                  <a:lnTo>
                    <a:pt x="28651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258">
              <a:extLst>
                <a:ext uri="{FF2B5EF4-FFF2-40B4-BE49-F238E27FC236}">
                  <a16:creationId xmlns:a16="http://schemas.microsoft.com/office/drawing/2014/main" id="{3F94F2F4-48CF-5C76-8661-E51FF05691A9}"/>
                </a:ext>
              </a:extLst>
            </p:cNvPr>
            <p:cNvSpPr/>
            <p:nvPr userDrawn="1"/>
          </p:nvSpPr>
          <p:spPr>
            <a:xfrm>
              <a:off x="3043349" y="1691642"/>
              <a:ext cx="139040" cy="134684"/>
            </a:xfrm>
            <a:custGeom>
              <a:avLst/>
              <a:gdLst/>
              <a:ahLst/>
              <a:cxnLst/>
              <a:rect l="0" t="0" r="0" b="0"/>
              <a:pathLst>
                <a:path w="139040" h="134684">
                  <a:moveTo>
                    <a:pt x="62611" y="0"/>
                  </a:moveTo>
                  <a:cubicBezTo>
                    <a:pt x="74485" y="0"/>
                    <a:pt x="85598" y="4585"/>
                    <a:pt x="93929" y="12903"/>
                  </a:cubicBezTo>
                  <a:lnTo>
                    <a:pt x="121768" y="40691"/>
                  </a:lnTo>
                  <a:cubicBezTo>
                    <a:pt x="139027" y="58001"/>
                    <a:pt x="139040" y="86119"/>
                    <a:pt x="121780" y="103378"/>
                  </a:cubicBezTo>
                  <a:lnTo>
                    <a:pt x="90462" y="134684"/>
                  </a:lnTo>
                  <a:lnTo>
                    <a:pt x="0" y="44209"/>
                  </a:lnTo>
                  <a:lnTo>
                    <a:pt x="31305" y="12890"/>
                  </a:lnTo>
                  <a:cubicBezTo>
                    <a:pt x="39624" y="4585"/>
                    <a:pt x="50736" y="0"/>
                    <a:pt x="6261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259">
              <a:extLst>
                <a:ext uri="{FF2B5EF4-FFF2-40B4-BE49-F238E27FC236}">
                  <a16:creationId xmlns:a16="http://schemas.microsoft.com/office/drawing/2014/main" id="{406CF997-C647-8259-A68B-FE33CF15F6C1}"/>
                </a:ext>
              </a:extLst>
            </p:cNvPr>
            <p:cNvSpPr/>
            <p:nvPr userDrawn="1"/>
          </p:nvSpPr>
          <p:spPr>
            <a:xfrm>
              <a:off x="2391637" y="1770921"/>
              <a:ext cx="707098" cy="707111"/>
            </a:xfrm>
            <a:custGeom>
              <a:avLst/>
              <a:gdLst/>
              <a:ahLst/>
              <a:cxnLst/>
              <a:rect l="0" t="0" r="0" b="0"/>
              <a:pathLst>
                <a:path w="707098" h="707111">
                  <a:moveTo>
                    <a:pt x="423939" y="3302"/>
                  </a:moveTo>
                  <a:lnTo>
                    <a:pt x="467665" y="15037"/>
                  </a:lnTo>
                  <a:cubicBezTo>
                    <a:pt x="480035" y="18364"/>
                    <a:pt x="488277" y="28359"/>
                    <a:pt x="489166" y="41123"/>
                  </a:cubicBezTo>
                  <a:lnTo>
                    <a:pt x="492659" y="90665"/>
                  </a:lnTo>
                  <a:lnTo>
                    <a:pt x="419087" y="164224"/>
                  </a:lnTo>
                  <a:lnTo>
                    <a:pt x="400279" y="183032"/>
                  </a:lnTo>
                  <a:cubicBezTo>
                    <a:pt x="399936" y="182931"/>
                    <a:pt x="399580" y="182829"/>
                    <a:pt x="399224" y="182728"/>
                  </a:cubicBezTo>
                  <a:cubicBezTo>
                    <a:pt x="305105" y="157518"/>
                    <a:pt x="207975" y="213614"/>
                    <a:pt x="182740" y="307785"/>
                  </a:cubicBezTo>
                  <a:cubicBezTo>
                    <a:pt x="157518" y="401993"/>
                    <a:pt x="213614" y="499148"/>
                    <a:pt x="307785" y="524370"/>
                  </a:cubicBezTo>
                  <a:cubicBezTo>
                    <a:pt x="353390" y="536588"/>
                    <a:pt x="401041" y="530301"/>
                    <a:pt x="441935" y="506692"/>
                  </a:cubicBezTo>
                  <a:cubicBezTo>
                    <a:pt x="482841" y="483070"/>
                    <a:pt x="512089" y="444945"/>
                    <a:pt x="524320" y="399326"/>
                  </a:cubicBezTo>
                  <a:cubicBezTo>
                    <a:pt x="532537" y="368630"/>
                    <a:pt x="532397" y="337007"/>
                    <a:pt x="524078" y="306819"/>
                  </a:cubicBezTo>
                  <a:lnTo>
                    <a:pt x="542912" y="287985"/>
                  </a:lnTo>
                  <a:lnTo>
                    <a:pt x="659829" y="171069"/>
                  </a:lnTo>
                  <a:lnTo>
                    <a:pt x="673595" y="194907"/>
                  </a:lnTo>
                  <a:cubicBezTo>
                    <a:pt x="679996" y="205981"/>
                    <a:pt x="678752" y="218859"/>
                    <a:pt x="670370" y="228511"/>
                  </a:cubicBezTo>
                  <a:lnTo>
                    <a:pt x="632549" y="272059"/>
                  </a:lnTo>
                  <a:cubicBezTo>
                    <a:pt x="630009" y="274993"/>
                    <a:pt x="629069" y="278968"/>
                    <a:pt x="630034" y="282728"/>
                  </a:cubicBezTo>
                  <a:cubicBezTo>
                    <a:pt x="635737" y="304876"/>
                    <a:pt x="638734" y="327660"/>
                    <a:pt x="638963" y="350457"/>
                  </a:cubicBezTo>
                  <a:cubicBezTo>
                    <a:pt x="639001" y="354330"/>
                    <a:pt x="640944" y="357937"/>
                    <a:pt x="644157" y="360096"/>
                  </a:cubicBezTo>
                  <a:lnTo>
                    <a:pt x="691947" y="392341"/>
                  </a:lnTo>
                  <a:cubicBezTo>
                    <a:pt x="702564" y="399504"/>
                    <a:pt x="707098" y="411607"/>
                    <a:pt x="703758" y="423939"/>
                  </a:cubicBezTo>
                  <a:lnTo>
                    <a:pt x="692023" y="467728"/>
                  </a:lnTo>
                  <a:cubicBezTo>
                    <a:pt x="688734" y="480060"/>
                    <a:pt x="678752" y="488277"/>
                    <a:pt x="665988" y="489179"/>
                  </a:cubicBezTo>
                  <a:lnTo>
                    <a:pt x="608508" y="493230"/>
                  </a:lnTo>
                  <a:cubicBezTo>
                    <a:pt x="604660" y="493497"/>
                    <a:pt x="601180" y="495643"/>
                    <a:pt x="599212" y="498970"/>
                  </a:cubicBezTo>
                  <a:cubicBezTo>
                    <a:pt x="587515" y="518719"/>
                    <a:pt x="573507" y="536943"/>
                    <a:pt x="557581" y="553149"/>
                  </a:cubicBezTo>
                  <a:cubicBezTo>
                    <a:pt x="554863" y="555917"/>
                    <a:pt x="553682" y="559841"/>
                    <a:pt x="554419" y="563651"/>
                  </a:cubicBezTo>
                  <a:lnTo>
                    <a:pt x="565391" y="620268"/>
                  </a:lnTo>
                  <a:cubicBezTo>
                    <a:pt x="567830" y="632828"/>
                    <a:pt x="562470" y="644601"/>
                    <a:pt x="551409" y="650989"/>
                  </a:cubicBezTo>
                  <a:lnTo>
                    <a:pt x="512153" y="673646"/>
                  </a:lnTo>
                  <a:cubicBezTo>
                    <a:pt x="501079" y="680047"/>
                    <a:pt x="488226" y="678815"/>
                    <a:pt x="478599" y="670420"/>
                  </a:cubicBezTo>
                  <a:lnTo>
                    <a:pt x="435039" y="632600"/>
                  </a:lnTo>
                  <a:cubicBezTo>
                    <a:pt x="432117" y="630060"/>
                    <a:pt x="428142" y="629120"/>
                    <a:pt x="424396" y="630085"/>
                  </a:cubicBezTo>
                  <a:cubicBezTo>
                    <a:pt x="402196" y="635788"/>
                    <a:pt x="379400" y="638785"/>
                    <a:pt x="356654" y="639013"/>
                  </a:cubicBezTo>
                  <a:cubicBezTo>
                    <a:pt x="352781" y="639051"/>
                    <a:pt x="349174" y="640994"/>
                    <a:pt x="347015" y="644208"/>
                  </a:cubicBezTo>
                  <a:lnTo>
                    <a:pt x="314770" y="691998"/>
                  </a:lnTo>
                  <a:cubicBezTo>
                    <a:pt x="307619" y="702577"/>
                    <a:pt x="295491" y="707111"/>
                    <a:pt x="283134" y="703809"/>
                  </a:cubicBezTo>
                  <a:lnTo>
                    <a:pt x="239370" y="692074"/>
                  </a:lnTo>
                  <a:cubicBezTo>
                    <a:pt x="227013" y="688772"/>
                    <a:pt x="218783" y="678802"/>
                    <a:pt x="217894" y="666052"/>
                  </a:cubicBezTo>
                  <a:lnTo>
                    <a:pt x="213881" y="608521"/>
                  </a:lnTo>
                  <a:cubicBezTo>
                    <a:pt x="213614" y="604647"/>
                    <a:pt x="211455" y="601155"/>
                    <a:pt x="208115" y="599186"/>
                  </a:cubicBezTo>
                  <a:cubicBezTo>
                    <a:pt x="188646" y="587731"/>
                    <a:pt x="170409" y="573748"/>
                    <a:pt x="153886" y="557606"/>
                  </a:cubicBezTo>
                  <a:cubicBezTo>
                    <a:pt x="151130" y="554901"/>
                    <a:pt x="147206" y="553733"/>
                    <a:pt x="143421" y="554469"/>
                  </a:cubicBezTo>
                  <a:lnTo>
                    <a:pt x="86792" y="565442"/>
                  </a:lnTo>
                  <a:cubicBezTo>
                    <a:pt x="74257" y="567880"/>
                    <a:pt x="62509" y="562521"/>
                    <a:pt x="56121" y="551459"/>
                  </a:cubicBezTo>
                  <a:lnTo>
                    <a:pt x="33465" y="512204"/>
                  </a:lnTo>
                  <a:cubicBezTo>
                    <a:pt x="27064" y="501129"/>
                    <a:pt x="28296" y="488252"/>
                    <a:pt x="36678" y="478599"/>
                  </a:cubicBezTo>
                  <a:lnTo>
                    <a:pt x="74511" y="435102"/>
                  </a:lnTo>
                  <a:cubicBezTo>
                    <a:pt x="77051" y="432168"/>
                    <a:pt x="77991" y="428193"/>
                    <a:pt x="77026" y="424434"/>
                  </a:cubicBezTo>
                  <a:cubicBezTo>
                    <a:pt x="71323" y="402234"/>
                    <a:pt x="68313" y="379438"/>
                    <a:pt x="68097" y="356654"/>
                  </a:cubicBezTo>
                  <a:cubicBezTo>
                    <a:pt x="68059" y="352781"/>
                    <a:pt x="66116" y="349174"/>
                    <a:pt x="62903" y="347015"/>
                  </a:cubicBezTo>
                  <a:lnTo>
                    <a:pt x="15113" y="314770"/>
                  </a:lnTo>
                  <a:cubicBezTo>
                    <a:pt x="4521" y="307619"/>
                    <a:pt x="0" y="295516"/>
                    <a:pt x="3302" y="283172"/>
                  </a:cubicBezTo>
                  <a:lnTo>
                    <a:pt x="15037" y="239382"/>
                  </a:lnTo>
                  <a:cubicBezTo>
                    <a:pt x="18326" y="227051"/>
                    <a:pt x="28308" y="218834"/>
                    <a:pt x="41072" y="217945"/>
                  </a:cubicBezTo>
                  <a:lnTo>
                    <a:pt x="98539" y="213881"/>
                  </a:lnTo>
                  <a:cubicBezTo>
                    <a:pt x="102400" y="213614"/>
                    <a:pt x="105880" y="211468"/>
                    <a:pt x="107848" y="208140"/>
                  </a:cubicBezTo>
                  <a:cubicBezTo>
                    <a:pt x="119469" y="188506"/>
                    <a:pt x="133477" y="170282"/>
                    <a:pt x="149492" y="153950"/>
                  </a:cubicBezTo>
                  <a:cubicBezTo>
                    <a:pt x="152197" y="151181"/>
                    <a:pt x="153378" y="147269"/>
                    <a:pt x="152641" y="143472"/>
                  </a:cubicBezTo>
                  <a:lnTo>
                    <a:pt x="141668" y="86843"/>
                  </a:lnTo>
                  <a:cubicBezTo>
                    <a:pt x="139230" y="74282"/>
                    <a:pt x="144577" y="62509"/>
                    <a:pt x="155651" y="56121"/>
                  </a:cubicBezTo>
                  <a:lnTo>
                    <a:pt x="194907" y="33465"/>
                  </a:lnTo>
                  <a:cubicBezTo>
                    <a:pt x="205981" y="27064"/>
                    <a:pt x="218846" y="28308"/>
                    <a:pt x="228511" y="36728"/>
                  </a:cubicBezTo>
                  <a:lnTo>
                    <a:pt x="272009" y="74562"/>
                  </a:lnTo>
                  <a:cubicBezTo>
                    <a:pt x="274942" y="77102"/>
                    <a:pt x="278930" y="78042"/>
                    <a:pt x="282689" y="77076"/>
                  </a:cubicBezTo>
                  <a:cubicBezTo>
                    <a:pt x="304635" y="71387"/>
                    <a:pt x="327419" y="68364"/>
                    <a:pt x="350419" y="68097"/>
                  </a:cubicBezTo>
                  <a:cubicBezTo>
                    <a:pt x="354292" y="68047"/>
                    <a:pt x="357886" y="66116"/>
                    <a:pt x="360045" y="62916"/>
                  </a:cubicBezTo>
                  <a:lnTo>
                    <a:pt x="392303" y="15151"/>
                  </a:lnTo>
                  <a:cubicBezTo>
                    <a:pt x="399440" y="4547"/>
                    <a:pt x="411569" y="0"/>
                    <a:pt x="423939" y="3302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260">
              <a:extLst>
                <a:ext uri="{FF2B5EF4-FFF2-40B4-BE49-F238E27FC236}">
                  <a16:creationId xmlns:a16="http://schemas.microsoft.com/office/drawing/2014/main" id="{FC259220-95A1-D7AD-398B-A6419419E866}"/>
                </a:ext>
              </a:extLst>
            </p:cNvPr>
            <p:cNvSpPr/>
            <p:nvPr userDrawn="1"/>
          </p:nvSpPr>
          <p:spPr>
            <a:xfrm>
              <a:off x="3000972" y="1752520"/>
              <a:ext cx="116192" cy="116192"/>
            </a:xfrm>
            <a:custGeom>
              <a:avLst/>
              <a:gdLst/>
              <a:ahLst/>
              <a:cxnLst/>
              <a:rect l="0" t="0" r="0" b="0"/>
              <a:pathLst>
                <a:path w="116192" h="116192">
                  <a:moveTo>
                    <a:pt x="25717" y="0"/>
                  </a:moveTo>
                  <a:lnTo>
                    <a:pt x="116192" y="90475"/>
                  </a:lnTo>
                  <a:lnTo>
                    <a:pt x="90475" y="116192"/>
                  </a:lnTo>
                  <a:lnTo>
                    <a:pt x="0" y="25717"/>
                  </a:lnTo>
                  <a:lnTo>
                    <a:pt x="25717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261">
              <a:extLst>
                <a:ext uri="{FF2B5EF4-FFF2-40B4-BE49-F238E27FC236}">
                  <a16:creationId xmlns:a16="http://schemas.microsoft.com/office/drawing/2014/main" id="{1D546266-C566-8D47-4017-989A091C4F99}"/>
                </a:ext>
              </a:extLst>
            </p:cNvPr>
            <p:cNvSpPr/>
            <p:nvPr userDrawn="1"/>
          </p:nvSpPr>
          <p:spPr>
            <a:xfrm>
              <a:off x="2769790" y="1856920"/>
              <a:ext cx="152483" cy="242957"/>
            </a:xfrm>
            <a:custGeom>
              <a:avLst/>
              <a:gdLst/>
              <a:ahLst/>
              <a:cxnLst/>
              <a:rect l="0" t="0" r="0" b="0"/>
              <a:pathLst>
                <a:path w="152483" h="242957">
                  <a:moveTo>
                    <a:pt x="152483" y="0"/>
                  </a:moveTo>
                  <a:lnTo>
                    <a:pt x="152483" y="73784"/>
                  </a:lnTo>
                  <a:lnTo>
                    <a:pt x="80378" y="145917"/>
                  </a:lnTo>
                  <a:cubicBezTo>
                    <a:pt x="75781" y="150514"/>
                    <a:pt x="75781" y="157982"/>
                    <a:pt x="80378" y="162579"/>
                  </a:cubicBezTo>
                  <a:cubicBezTo>
                    <a:pt x="82677" y="164878"/>
                    <a:pt x="85687" y="166021"/>
                    <a:pt x="88710" y="166021"/>
                  </a:cubicBezTo>
                  <a:cubicBezTo>
                    <a:pt x="91719" y="166021"/>
                    <a:pt x="94742" y="164878"/>
                    <a:pt x="97041" y="162579"/>
                  </a:cubicBezTo>
                  <a:lnTo>
                    <a:pt x="152483" y="107115"/>
                  </a:lnTo>
                  <a:lnTo>
                    <a:pt x="152483" y="180950"/>
                  </a:lnTo>
                  <a:lnTo>
                    <a:pt x="142913" y="190519"/>
                  </a:lnTo>
                  <a:cubicBezTo>
                    <a:pt x="142888" y="190545"/>
                    <a:pt x="142862" y="190570"/>
                    <a:pt x="142837" y="190596"/>
                  </a:cubicBezTo>
                  <a:lnTo>
                    <a:pt x="90475" y="242957"/>
                  </a:lnTo>
                  <a:lnTo>
                    <a:pt x="0" y="152483"/>
                  </a:lnTo>
                  <a:lnTo>
                    <a:pt x="52388" y="100095"/>
                  </a:lnTo>
                  <a:cubicBezTo>
                    <a:pt x="52413" y="100082"/>
                    <a:pt x="52426" y="100057"/>
                    <a:pt x="52451" y="100032"/>
                  </a:cubicBezTo>
                  <a:lnTo>
                    <a:pt x="15248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262">
              <a:extLst>
                <a:ext uri="{FF2B5EF4-FFF2-40B4-BE49-F238E27FC236}">
                  <a16:creationId xmlns:a16="http://schemas.microsoft.com/office/drawing/2014/main" id="{E6A8D3F9-92E7-7E04-26E4-05B09F5B8E07}"/>
                </a:ext>
              </a:extLst>
            </p:cNvPr>
            <p:cNvSpPr/>
            <p:nvPr userDrawn="1"/>
          </p:nvSpPr>
          <p:spPr>
            <a:xfrm>
              <a:off x="2922273" y="1794887"/>
              <a:ext cx="152508" cy="242983"/>
            </a:xfrm>
            <a:custGeom>
              <a:avLst/>
              <a:gdLst/>
              <a:ahLst/>
              <a:cxnLst/>
              <a:rect l="0" t="0" r="0" b="0"/>
              <a:pathLst>
                <a:path w="152508" h="242983">
                  <a:moveTo>
                    <a:pt x="62033" y="0"/>
                  </a:moveTo>
                  <a:lnTo>
                    <a:pt x="152508" y="90475"/>
                  </a:lnTo>
                  <a:lnTo>
                    <a:pt x="123984" y="118999"/>
                  </a:lnTo>
                  <a:cubicBezTo>
                    <a:pt x="123577" y="119355"/>
                    <a:pt x="123196" y="119736"/>
                    <a:pt x="122841" y="120142"/>
                  </a:cubicBezTo>
                  <a:lnTo>
                    <a:pt x="0" y="242983"/>
                  </a:lnTo>
                  <a:lnTo>
                    <a:pt x="0" y="169148"/>
                  </a:lnTo>
                  <a:lnTo>
                    <a:pt x="72104" y="97015"/>
                  </a:lnTo>
                  <a:cubicBezTo>
                    <a:pt x="76702" y="92405"/>
                    <a:pt x="76702" y="84950"/>
                    <a:pt x="72104" y="80353"/>
                  </a:cubicBezTo>
                  <a:cubicBezTo>
                    <a:pt x="69805" y="78054"/>
                    <a:pt x="66789" y="76905"/>
                    <a:pt x="63773" y="76905"/>
                  </a:cubicBezTo>
                  <a:cubicBezTo>
                    <a:pt x="60757" y="76905"/>
                    <a:pt x="57740" y="78054"/>
                    <a:pt x="55442" y="80353"/>
                  </a:cubicBezTo>
                  <a:lnTo>
                    <a:pt x="0" y="135817"/>
                  </a:lnTo>
                  <a:lnTo>
                    <a:pt x="0" y="62033"/>
                  </a:lnTo>
                  <a:lnTo>
                    <a:pt x="6203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263">
              <a:extLst>
                <a:ext uri="{FF2B5EF4-FFF2-40B4-BE49-F238E27FC236}">
                  <a16:creationId xmlns:a16="http://schemas.microsoft.com/office/drawing/2014/main" id="{DE97D592-37D2-73BE-C3CC-38642B6FE060}"/>
                </a:ext>
              </a:extLst>
            </p:cNvPr>
            <p:cNvSpPr/>
            <p:nvPr userDrawn="1"/>
          </p:nvSpPr>
          <p:spPr>
            <a:xfrm>
              <a:off x="2730581" y="2032153"/>
              <a:ext cx="106934" cy="106934"/>
            </a:xfrm>
            <a:custGeom>
              <a:avLst/>
              <a:gdLst/>
              <a:ahLst/>
              <a:cxnLst/>
              <a:rect l="0" t="0" r="0" b="0"/>
              <a:pathLst>
                <a:path w="106934" h="106934">
                  <a:moveTo>
                    <a:pt x="28651" y="0"/>
                  </a:moveTo>
                  <a:lnTo>
                    <a:pt x="106934" y="78283"/>
                  </a:lnTo>
                  <a:lnTo>
                    <a:pt x="0" y="106934"/>
                  </a:lnTo>
                  <a:lnTo>
                    <a:pt x="28651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2A0A2F2-A849-24A6-2980-B5C9BDEA2190}"/>
              </a:ext>
            </a:extLst>
          </p:cNvPr>
          <p:cNvSpPr/>
          <p:nvPr userDrawn="1"/>
        </p:nvSpPr>
        <p:spPr>
          <a:xfrm>
            <a:off x="3694143" y="2539214"/>
            <a:ext cx="7866680" cy="25659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rPr>
              <a:t>CODESIGNED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i="0" kern="1200" dirty="0">
              <a:solidFill>
                <a:schemeClr val="bg1"/>
              </a:solidFill>
              <a:effectLst/>
              <a:latin typeface="Montserrat" pitchFamily="2" charset="77"/>
              <a:ea typeface="+mn-ea"/>
              <a:cs typeface="+mn-cs"/>
            </a:endParaRPr>
          </a:p>
          <a:p>
            <a:r>
              <a:rPr lang="en-US" sz="3400" b="0" i="0" kern="1200" dirty="0">
                <a:solidFill>
                  <a:schemeClr val="bg1"/>
                </a:solidFill>
                <a:effectLst/>
                <a:latin typeface="Montserrat Light" pitchFamily="2" charset="77"/>
                <a:ea typeface="+mn-ea"/>
                <a:cs typeface="+mn-cs"/>
              </a:rPr>
              <a:t>Each learner engages in a coherent CTE system codesigned by education and industry. </a:t>
            </a:r>
          </a:p>
        </p:txBody>
      </p:sp>
    </p:spTree>
    <p:extLst>
      <p:ext uri="{BB962C8B-B14F-4D97-AF65-F5344CB8AC3E}">
        <p14:creationId xmlns:p14="http://schemas.microsoft.com/office/powerpoint/2010/main" val="22311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42EEE-E687-06CD-CF20-77405F2E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AC04F-4588-276E-F6E1-2A4C5E6A0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7" r:id="rId3"/>
    <p:sldLayoutId id="2147483666" r:id="rId4"/>
    <p:sldLayoutId id="2147483698" r:id="rId5"/>
    <p:sldLayoutId id="2147483663" r:id="rId6"/>
    <p:sldLayoutId id="2147483684" r:id="rId7"/>
    <p:sldLayoutId id="214748366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5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AE3F1-B300-5D86-9E94-BAA4F0819FCF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8" name="Shape 349">
              <a:extLst>
                <a:ext uri="{FF2B5EF4-FFF2-40B4-BE49-F238E27FC236}">
                  <a16:creationId xmlns:a16="http://schemas.microsoft.com/office/drawing/2014/main" id="{3B0BE0EC-08CD-AE92-48FE-CBCE7456A9F0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497B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367">
              <a:extLst>
                <a:ext uri="{FF2B5EF4-FFF2-40B4-BE49-F238E27FC236}">
                  <a16:creationId xmlns:a16="http://schemas.microsoft.com/office/drawing/2014/main" id="{E3654197-FE6B-916E-3A72-6666C5810A69}"/>
                </a:ext>
              </a:extLst>
            </p:cNvPr>
            <p:cNvSpPr/>
            <p:nvPr userDrawn="1"/>
          </p:nvSpPr>
          <p:spPr>
            <a:xfrm>
              <a:off x="123016" y="0"/>
              <a:ext cx="119256" cy="81273"/>
            </a:xfrm>
            <a:custGeom>
              <a:avLst/>
              <a:gdLst/>
              <a:ahLst/>
              <a:cxnLst/>
              <a:rect l="0" t="0" r="0" b="0"/>
              <a:pathLst>
                <a:path w="119256" h="81273">
                  <a:moveTo>
                    <a:pt x="0" y="0"/>
                  </a:moveTo>
                  <a:lnTo>
                    <a:pt x="91450" y="0"/>
                  </a:lnTo>
                  <a:lnTo>
                    <a:pt x="104112" y="21883"/>
                  </a:lnTo>
                  <a:cubicBezTo>
                    <a:pt x="111634" y="40216"/>
                    <a:pt x="116835" y="60076"/>
                    <a:pt x="119256" y="81273"/>
                  </a:cubicBezTo>
                  <a:lnTo>
                    <a:pt x="41646" y="60876"/>
                  </a:lnTo>
                  <a:cubicBezTo>
                    <a:pt x="38065" y="58667"/>
                    <a:pt x="23714" y="27272"/>
                    <a:pt x="17224" y="1871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88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948">
              <a:extLst>
                <a:ext uri="{FF2B5EF4-FFF2-40B4-BE49-F238E27FC236}">
                  <a16:creationId xmlns:a16="http://schemas.microsoft.com/office/drawing/2014/main" id="{998A77BB-57CF-FEB2-0427-C210406279F2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A9497B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24" name="Shape 379">
              <a:extLst>
                <a:ext uri="{FF2B5EF4-FFF2-40B4-BE49-F238E27FC236}">
                  <a16:creationId xmlns:a16="http://schemas.microsoft.com/office/drawing/2014/main" id="{2982AEF0-7799-1E81-086F-06AE7A134CE7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F683C0-784B-1AC1-E6C4-282989D5EBB8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5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0B2D97-1B4B-31BB-226D-8C4BF50FF293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EMPOWERMENT &amp; BELONGING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develops a sense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of empowerment and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belonging through CTE.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FA8C10-6E09-32B2-3E0A-0D68D4953028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9884C-14DE-B68B-F0F0-FF0CC9F87E6E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386">
              <a:extLst>
                <a:ext uri="{FF2B5EF4-FFF2-40B4-BE49-F238E27FC236}">
                  <a16:creationId xmlns:a16="http://schemas.microsoft.com/office/drawing/2014/main" id="{5A220BD0-01A4-521B-9AFD-7BA679171B42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87">
              <a:extLst>
                <a:ext uri="{FF2B5EF4-FFF2-40B4-BE49-F238E27FC236}">
                  <a16:creationId xmlns:a16="http://schemas.microsoft.com/office/drawing/2014/main" id="{C1B79253-9B72-BA9C-E331-04ABBEF4470C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88">
              <a:extLst>
                <a:ext uri="{FF2B5EF4-FFF2-40B4-BE49-F238E27FC236}">
                  <a16:creationId xmlns:a16="http://schemas.microsoft.com/office/drawing/2014/main" id="{197BCD40-FA36-9582-C7AD-32D37DF435B6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89">
              <a:extLst>
                <a:ext uri="{FF2B5EF4-FFF2-40B4-BE49-F238E27FC236}">
                  <a16:creationId xmlns:a16="http://schemas.microsoft.com/office/drawing/2014/main" id="{6F6F28BA-EC80-F236-5909-6946B3E4CED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7A73618C-A87F-62C6-A3AF-163D0744A18F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91">
              <a:extLst>
                <a:ext uri="{FF2B5EF4-FFF2-40B4-BE49-F238E27FC236}">
                  <a16:creationId xmlns:a16="http://schemas.microsoft.com/office/drawing/2014/main" id="{A3B606F3-B016-6897-33C3-739D95EEE5ED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404">
              <a:extLst>
                <a:ext uri="{FF2B5EF4-FFF2-40B4-BE49-F238E27FC236}">
                  <a16:creationId xmlns:a16="http://schemas.microsoft.com/office/drawing/2014/main" id="{CF546A2E-B32D-EB53-CE37-167178112F17}"/>
                </a:ext>
              </a:extLst>
            </p:cNvPr>
            <p:cNvSpPr/>
            <p:nvPr userDrawn="1"/>
          </p:nvSpPr>
          <p:spPr>
            <a:xfrm>
              <a:off x="940278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A9497B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5" name="Picture 4" descr="A group of people with their arms raised&#10;&#10;AI-generated content may be incorrect.">
            <a:extLst>
              <a:ext uri="{FF2B5EF4-FFF2-40B4-BE49-F238E27FC236}">
                <a16:creationId xmlns:a16="http://schemas.microsoft.com/office/drawing/2014/main" id="{98247B71-597F-1342-3129-2A03262AE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995" y="898149"/>
            <a:ext cx="2521603" cy="25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16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A9497B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11094457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3F748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7302362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038299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9497B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A9497B"/>
              </a:solidFill>
            </a:endParaRPr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9091131" y="1053345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A9497B"/>
          </a:solidFill>
          <a:ln w="0" cap="flat">
            <a:solidFill>
              <a:srgbClr val="A9497B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6757" y="2002537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A9497B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4867C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A94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A9497B"/>
                </a:solidFill>
                <a:effectLst/>
                <a:latin typeface="Montserrat" pitchFamily="2" charset="77"/>
                <a:ea typeface="+mj-ea"/>
                <a:cs typeface="+mj-cs"/>
              </a:rPr>
              <a:t>EMPOWERMENT &amp; BELONGING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D5E50-3F74-D0BF-B2AE-AC1A5F9D1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466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AE3F1-B300-5D86-9E94-BAA4F0819FCF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8" name="Shape 349">
              <a:extLst>
                <a:ext uri="{FF2B5EF4-FFF2-40B4-BE49-F238E27FC236}">
                  <a16:creationId xmlns:a16="http://schemas.microsoft.com/office/drawing/2014/main" id="{3B0BE0EC-08CD-AE92-48FE-CBCE7456A9F0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48A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  <p:sp>
          <p:nvSpPr>
            <p:cNvPr id="23" name="Shape 1948">
              <a:extLst>
                <a:ext uri="{FF2B5EF4-FFF2-40B4-BE49-F238E27FC236}">
                  <a16:creationId xmlns:a16="http://schemas.microsoft.com/office/drawing/2014/main" id="{998A77BB-57CF-FEB2-0427-C210406279F2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3F748A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  <p:sp>
          <p:nvSpPr>
            <p:cNvPr id="24" name="Shape 379">
              <a:extLst>
                <a:ext uri="{FF2B5EF4-FFF2-40B4-BE49-F238E27FC236}">
                  <a16:creationId xmlns:a16="http://schemas.microsoft.com/office/drawing/2014/main" id="{2982AEF0-7799-1E81-086F-06AE7A134CE7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F683C0-784B-1AC1-E6C4-282989D5EBB8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chemeClr val="bg1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6</a:t>
              </a:r>
              <a:endParaRPr lang="en-US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0B2D97-1B4B-31BB-226D-8C4BF50FF293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HARNESSING TECHNOLOGY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navigates ethical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and innovative approaches to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using emerging technologies.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FA8C10-6E09-32B2-3E0A-0D68D4953028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3F748A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3F74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9884C-14DE-B68B-F0F0-FF0CC9F87E6E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3F748A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3F74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386">
              <a:extLst>
                <a:ext uri="{FF2B5EF4-FFF2-40B4-BE49-F238E27FC236}">
                  <a16:creationId xmlns:a16="http://schemas.microsoft.com/office/drawing/2014/main" id="{5A220BD0-01A4-521B-9AFD-7BA679171B42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2" name="Shape 387">
              <a:extLst>
                <a:ext uri="{FF2B5EF4-FFF2-40B4-BE49-F238E27FC236}">
                  <a16:creationId xmlns:a16="http://schemas.microsoft.com/office/drawing/2014/main" id="{C1B79253-9B72-BA9C-E331-04ABBEF4470C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3" name="Shape 388">
              <a:extLst>
                <a:ext uri="{FF2B5EF4-FFF2-40B4-BE49-F238E27FC236}">
                  <a16:creationId xmlns:a16="http://schemas.microsoft.com/office/drawing/2014/main" id="{197BCD40-FA36-9582-C7AD-32D37DF435B6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4" name="Shape 389">
              <a:extLst>
                <a:ext uri="{FF2B5EF4-FFF2-40B4-BE49-F238E27FC236}">
                  <a16:creationId xmlns:a16="http://schemas.microsoft.com/office/drawing/2014/main" id="{6F6F28BA-EC80-F236-5909-6946B3E4CED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7A73618C-A87F-62C6-A3AF-163D0744A18F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36" name="Shape 391">
              <a:extLst>
                <a:ext uri="{FF2B5EF4-FFF2-40B4-BE49-F238E27FC236}">
                  <a16:creationId xmlns:a16="http://schemas.microsoft.com/office/drawing/2014/main" id="{A3B606F3-B016-6897-33C3-739D95EEE5ED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3F748A"/>
                </a:solidFill>
              </a:endParaRPr>
            </a:p>
          </p:txBody>
        </p:sp>
        <p:sp>
          <p:nvSpPr>
            <p:cNvPr id="49" name="Shape 404">
              <a:extLst>
                <a:ext uri="{FF2B5EF4-FFF2-40B4-BE49-F238E27FC236}">
                  <a16:creationId xmlns:a16="http://schemas.microsoft.com/office/drawing/2014/main" id="{CF546A2E-B32D-EB53-CE37-167178112F17}"/>
                </a:ext>
              </a:extLst>
            </p:cNvPr>
            <p:cNvSpPr/>
            <p:nvPr userDrawn="1"/>
          </p:nvSpPr>
          <p:spPr>
            <a:xfrm>
              <a:off x="1137603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3F748A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3F748A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247B71-597F-1342-3129-2A03262AE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3995" y="898149"/>
            <a:ext cx="2521603" cy="25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15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3F748A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9035738" y="1168212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A9497B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7302362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038299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F748A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srgbClr val="A9497B"/>
              </a:solidFill>
            </a:endParaRPr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11019875" y="1099497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3F748A"/>
          </a:solidFill>
          <a:ln w="0" cap="flat">
            <a:solidFill>
              <a:srgbClr val="3F748A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6757" y="2002537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748A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4867C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3F74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3F748A"/>
                </a:solidFill>
                <a:effectLst/>
                <a:latin typeface="Montserrat" pitchFamily="2" charset="77"/>
                <a:ea typeface="+mj-ea"/>
                <a:cs typeface="+mj-cs"/>
              </a:rPr>
              <a:t>HARNESSING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D5E50-3F74-D0BF-B2AE-AC1A5F9D1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2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3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CFD7DA-B5B9-C378-7332-6312B4E86719}"/>
              </a:ext>
            </a:extLst>
          </p:cNvPr>
          <p:cNvGrpSpPr/>
          <p:nvPr userDrawn="1"/>
        </p:nvGrpSpPr>
        <p:grpSpPr>
          <a:xfrm>
            <a:off x="0" y="0"/>
            <a:ext cx="12188843" cy="6858000"/>
            <a:chOff x="0" y="0"/>
            <a:chExt cx="12188952" cy="6858000"/>
          </a:xfrm>
        </p:grpSpPr>
        <p:sp>
          <p:nvSpPr>
            <p:cNvPr id="9" name="Shape 207">
              <a:extLst>
                <a:ext uri="{FF2B5EF4-FFF2-40B4-BE49-F238E27FC236}">
                  <a16:creationId xmlns:a16="http://schemas.microsoft.com/office/drawing/2014/main" id="{42B2FDD7-177A-29F8-F449-6ADE7939DD0C}"/>
                </a:ext>
              </a:extLst>
            </p:cNvPr>
            <p:cNvSpPr/>
            <p:nvPr userDrawn="1"/>
          </p:nvSpPr>
          <p:spPr>
            <a:xfrm>
              <a:off x="0" y="0"/>
              <a:ext cx="213625" cy="6858000"/>
            </a:xfrm>
            <a:custGeom>
              <a:avLst/>
              <a:gdLst/>
              <a:ahLst/>
              <a:cxnLst/>
              <a:rect l="0" t="0" r="0" b="0"/>
              <a:pathLst>
                <a:path w="213625" h="6858000">
                  <a:moveTo>
                    <a:pt x="0" y="0"/>
                  </a:moveTo>
                  <a:lnTo>
                    <a:pt x="213625" y="0"/>
                  </a:lnTo>
                  <a:lnTo>
                    <a:pt x="213625" y="6741315"/>
                  </a:lnTo>
                  <a:cubicBezTo>
                    <a:pt x="213625" y="6790911"/>
                    <a:pt x="183472" y="6833465"/>
                    <a:pt x="140497" y="6851641"/>
                  </a:cubicBezTo>
                  <a:lnTo>
                    <a:pt x="12001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058">
                <a:alpha val="82092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405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944">
              <a:extLst>
                <a:ext uri="{FF2B5EF4-FFF2-40B4-BE49-F238E27FC236}">
                  <a16:creationId xmlns:a16="http://schemas.microsoft.com/office/drawing/2014/main" id="{13FBEA86-BA1C-9767-3778-04FB070E9E2F}"/>
                </a:ext>
              </a:extLst>
            </p:cNvPr>
            <p:cNvSpPr/>
            <p:nvPr userDrawn="1"/>
          </p:nvSpPr>
          <p:spPr>
            <a:xfrm>
              <a:off x="201168" y="0"/>
              <a:ext cx="11987784" cy="5686654"/>
            </a:xfrm>
            <a:custGeom>
              <a:avLst/>
              <a:gdLst/>
              <a:ahLst/>
              <a:cxnLst/>
              <a:rect l="0" t="0" r="0" b="0"/>
              <a:pathLst>
                <a:path w="11987784" h="5686654">
                  <a:moveTo>
                    <a:pt x="0" y="0"/>
                  </a:moveTo>
                  <a:lnTo>
                    <a:pt x="11987784" y="0"/>
                  </a:lnTo>
                  <a:lnTo>
                    <a:pt x="11987784" y="5686654"/>
                  </a:lnTo>
                  <a:lnTo>
                    <a:pt x="0" y="5686654"/>
                  </a:lnTo>
                  <a:lnTo>
                    <a:pt x="0" y="0"/>
                  </a:lnTo>
                </a:path>
              </a:pathLst>
            </a:custGeom>
            <a:solidFill>
              <a:srgbClr val="314058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57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Shape 237">
              <a:extLst>
                <a:ext uri="{FF2B5EF4-FFF2-40B4-BE49-F238E27FC236}">
                  <a16:creationId xmlns:a16="http://schemas.microsoft.com/office/drawing/2014/main" id="{DD414ACD-2DA0-75C5-39EF-F89B9C2FACF8}"/>
                </a:ext>
              </a:extLst>
            </p:cNvPr>
            <p:cNvSpPr/>
            <p:nvPr userDrawn="1"/>
          </p:nvSpPr>
          <p:spPr>
            <a:xfrm>
              <a:off x="3694176" y="2162001"/>
              <a:ext cx="3712464" cy="0"/>
            </a:xfrm>
            <a:custGeom>
              <a:avLst/>
              <a:gdLst/>
              <a:ahLst/>
              <a:cxnLst/>
              <a:rect l="0" t="0" r="0" b="0"/>
              <a:pathLst>
                <a:path w="3712464">
                  <a:moveTo>
                    <a:pt x="0" y="0"/>
                  </a:moveTo>
                  <a:lnTo>
                    <a:pt x="3712464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AFF675-851D-3F60-03CD-4F8566B54205}"/>
                </a:ext>
              </a:extLst>
            </p:cNvPr>
            <p:cNvSpPr/>
            <p:nvPr userDrawn="1"/>
          </p:nvSpPr>
          <p:spPr>
            <a:xfrm>
              <a:off x="3694176" y="1194199"/>
              <a:ext cx="4915136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1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08E52F-DFA2-743C-A12E-85E41D63BEB0}"/>
                </a:ext>
              </a:extLst>
            </p:cNvPr>
            <p:cNvSpPr/>
            <p:nvPr userDrawn="1"/>
          </p:nvSpPr>
          <p:spPr>
            <a:xfrm>
              <a:off x="11465158" y="22938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A8557F-EA97-03EF-191E-985BDEA6DD68}"/>
                </a:ext>
              </a:extLst>
            </p:cNvPr>
            <p:cNvSpPr/>
            <p:nvPr userDrawn="1"/>
          </p:nvSpPr>
          <p:spPr>
            <a:xfrm>
              <a:off x="9753120" y="29542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244">
              <a:extLst>
                <a:ext uri="{FF2B5EF4-FFF2-40B4-BE49-F238E27FC236}">
                  <a16:creationId xmlns:a16="http://schemas.microsoft.com/office/drawing/2014/main" id="{DE724F3B-F172-DC6E-7868-C71A92B3CFC2}"/>
                </a:ext>
              </a:extLst>
            </p:cNvPr>
            <p:cNvSpPr/>
            <p:nvPr userDrawn="1"/>
          </p:nvSpPr>
          <p:spPr>
            <a:xfrm>
              <a:off x="572075" y="5420205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6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2" y="155531"/>
                    <a:pt x="124358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314058">
                <a:alpha val="95000"/>
              </a:srgbClr>
            </a:solidFill>
            <a:ln w="0" cap="flat">
              <a:miter lim="100000"/>
            </a:ln>
            <a:effectLst>
              <a:outerShdw blurRad="50800" dist="50800" dir="5400000" sx="89751" sy="89751" algn="ctr" rotWithShape="0">
                <a:srgbClr val="000000">
                  <a:alpha val="96721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31405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245">
              <a:extLst>
                <a:ext uri="{FF2B5EF4-FFF2-40B4-BE49-F238E27FC236}">
                  <a16:creationId xmlns:a16="http://schemas.microsoft.com/office/drawing/2014/main" id="{DEA036DC-2550-AAE7-3FED-C4BC526CD812}"/>
                </a:ext>
              </a:extLst>
            </p:cNvPr>
            <p:cNvSpPr/>
            <p:nvPr userDrawn="1"/>
          </p:nvSpPr>
          <p:spPr>
            <a:xfrm>
              <a:off x="2939621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246">
              <a:extLst>
                <a:ext uri="{FF2B5EF4-FFF2-40B4-BE49-F238E27FC236}">
                  <a16:creationId xmlns:a16="http://schemas.microsoft.com/office/drawing/2014/main" id="{5C9BDE17-FCB6-64AF-41E1-204441CFD311}"/>
                </a:ext>
              </a:extLst>
            </p:cNvPr>
            <p:cNvSpPr/>
            <p:nvPr userDrawn="1"/>
          </p:nvSpPr>
          <p:spPr>
            <a:xfrm>
              <a:off x="5123170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247">
              <a:extLst>
                <a:ext uri="{FF2B5EF4-FFF2-40B4-BE49-F238E27FC236}">
                  <a16:creationId xmlns:a16="http://schemas.microsoft.com/office/drawing/2014/main" id="{AFD1D07E-3272-E985-AF83-4142905FCC94}"/>
                </a:ext>
              </a:extLst>
            </p:cNvPr>
            <p:cNvSpPr/>
            <p:nvPr userDrawn="1"/>
          </p:nvSpPr>
          <p:spPr>
            <a:xfrm>
              <a:off x="730671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248">
              <a:extLst>
                <a:ext uri="{FF2B5EF4-FFF2-40B4-BE49-F238E27FC236}">
                  <a16:creationId xmlns:a16="http://schemas.microsoft.com/office/drawing/2014/main" id="{03CE65F5-5825-7A74-4C3E-8E28C3E1173C}"/>
                </a:ext>
              </a:extLst>
            </p:cNvPr>
            <p:cNvSpPr/>
            <p:nvPr userDrawn="1"/>
          </p:nvSpPr>
          <p:spPr>
            <a:xfrm>
              <a:off x="949026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249">
              <a:extLst>
                <a:ext uri="{FF2B5EF4-FFF2-40B4-BE49-F238E27FC236}">
                  <a16:creationId xmlns:a16="http://schemas.microsoft.com/office/drawing/2014/main" id="{1760DACF-714D-A472-2A8F-DD5BBE284282}"/>
                </a:ext>
              </a:extLst>
            </p:cNvPr>
            <p:cNvSpPr/>
            <p:nvPr userDrawn="1"/>
          </p:nvSpPr>
          <p:spPr>
            <a:xfrm>
              <a:off x="11673818" y="5587349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250">
              <a:extLst>
                <a:ext uri="{FF2B5EF4-FFF2-40B4-BE49-F238E27FC236}">
                  <a16:creationId xmlns:a16="http://schemas.microsoft.com/office/drawing/2014/main" id="{B682ECB2-67B8-C8E2-D11B-529ADB0A9CCD}"/>
                </a:ext>
              </a:extLst>
            </p:cNvPr>
            <p:cNvSpPr/>
            <p:nvPr userDrawn="1"/>
          </p:nvSpPr>
          <p:spPr>
            <a:xfrm>
              <a:off x="806447" y="1689814"/>
              <a:ext cx="1555877" cy="1386148"/>
            </a:xfrm>
            <a:custGeom>
              <a:avLst/>
              <a:gdLst/>
              <a:ahLst/>
              <a:cxnLst/>
              <a:rect l="0" t="0" r="0" b="0"/>
              <a:pathLst>
                <a:path w="1555877" h="1386148">
                  <a:moveTo>
                    <a:pt x="1083677" y="2629"/>
                  </a:moveTo>
                  <a:cubicBezTo>
                    <a:pt x="1106843" y="5258"/>
                    <a:pt x="1129278" y="14319"/>
                    <a:pt x="1148194" y="29534"/>
                  </a:cubicBezTo>
                  <a:lnTo>
                    <a:pt x="1508544" y="317837"/>
                  </a:lnTo>
                  <a:cubicBezTo>
                    <a:pt x="1538453" y="341776"/>
                    <a:pt x="1555877" y="378022"/>
                    <a:pt x="1555877" y="416287"/>
                  </a:cubicBezTo>
                  <a:cubicBezTo>
                    <a:pt x="1555877" y="454641"/>
                    <a:pt x="1538453" y="490887"/>
                    <a:pt x="1508544" y="514826"/>
                  </a:cubicBezTo>
                  <a:lnTo>
                    <a:pt x="1148194" y="803040"/>
                  </a:lnTo>
                  <a:cubicBezTo>
                    <a:pt x="1125411" y="821252"/>
                    <a:pt x="1097521" y="830663"/>
                    <a:pt x="1069404" y="830663"/>
                  </a:cubicBezTo>
                  <a:cubicBezTo>
                    <a:pt x="1050798" y="830663"/>
                    <a:pt x="1032154" y="826522"/>
                    <a:pt x="1014768" y="818166"/>
                  </a:cubicBezTo>
                  <a:cubicBezTo>
                    <a:pt x="971093" y="797135"/>
                    <a:pt x="943293" y="752977"/>
                    <a:pt x="943293" y="704501"/>
                  </a:cubicBezTo>
                  <a:lnTo>
                    <a:pt x="943293" y="542360"/>
                  </a:lnTo>
                  <a:lnTo>
                    <a:pt x="486474" y="542360"/>
                  </a:lnTo>
                  <a:cubicBezTo>
                    <a:pt x="357315" y="542360"/>
                    <a:pt x="252235" y="647402"/>
                    <a:pt x="252235" y="776548"/>
                  </a:cubicBezTo>
                  <a:lnTo>
                    <a:pt x="252235" y="1259986"/>
                  </a:lnTo>
                  <a:cubicBezTo>
                    <a:pt x="252235" y="1329671"/>
                    <a:pt x="195796" y="1386148"/>
                    <a:pt x="126111" y="1386148"/>
                  </a:cubicBezTo>
                  <a:cubicBezTo>
                    <a:pt x="56439" y="1386148"/>
                    <a:pt x="0" y="1329671"/>
                    <a:pt x="0" y="1259986"/>
                  </a:cubicBezTo>
                  <a:lnTo>
                    <a:pt x="0" y="776548"/>
                  </a:lnTo>
                  <a:cubicBezTo>
                    <a:pt x="0" y="508311"/>
                    <a:pt x="218224" y="290036"/>
                    <a:pt x="486474" y="290036"/>
                  </a:cubicBezTo>
                  <a:lnTo>
                    <a:pt x="943293" y="290036"/>
                  </a:lnTo>
                  <a:lnTo>
                    <a:pt x="943293" y="127984"/>
                  </a:lnTo>
                  <a:cubicBezTo>
                    <a:pt x="943293" y="79508"/>
                    <a:pt x="971093" y="35351"/>
                    <a:pt x="1014768" y="14319"/>
                  </a:cubicBezTo>
                  <a:cubicBezTo>
                    <a:pt x="1036612" y="3804"/>
                    <a:pt x="1060510" y="0"/>
                    <a:pt x="1083677" y="2629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251">
              <a:extLst>
                <a:ext uri="{FF2B5EF4-FFF2-40B4-BE49-F238E27FC236}">
                  <a16:creationId xmlns:a16="http://schemas.microsoft.com/office/drawing/2014/main" id="{15F883B5-4966-2CDD-D51F-6F2A0B857CB4}"/>
                </a:ext>
              </a:extLst>
            </p:cNvPr>
            <p:cNvSpPr/>
            <p:nvPr userDrawn="1"/>
          </p:nvSpPr>
          <p:spPr>
            <a:xfrm>
              <a:off x="1381250" y="2539214"/>
              <a:ext cx="1555915" cy="1384326"/>
            </a:xfrm>
            <a:custGeom>
              <a:avLst/>
              <a:gdLst/>
              <a:ahLst/>
              <a:cxnLst/>
              <a:rect l="0" t="0" r="0" b="0"/>
              <a:pathLst>
                <a:path w="1555915" h="1384326">
                  <a:moveTo>
                    <a:pt x="1429804" y="0"/>
                  </a:moveTo>
                  <a:cubicBezTo>
                    <a:pt x="1499476" y="0"/>
                    <a:pt x="1555915" y="56477"/>
                    <a:pt x="1555915" y="126162"/>
                  </a:cubicBezTo>
                  <a:lnTo>
                    <a:pt x="1555915" y="609600"/>
                  </a:lnTo>
                  <a:cubicBezTo>
                    <a:pt x="1555915" y="877837"/>
                    <a:pt x="1337691" y="1096111"/>
                    <a:pt x="1069454" y="1096111"/>
                  </a:cubicBezTo>
                  <a:lnTo>
                    <a:pt x="612585" y="1096111"/>
                  </a:lnTo>
                  <a:lnTo>
                    <a:pt x="612585" y="1258164"/>
                  </a:lnTo>
                  <a:cubicBezTo>
                    <a:pt x="612585" y="1306640"/>
                    <a:pt x="584784" y="1350797"/>
                    <a:pt x="541096" y="1371829"/>
                  </a:cubicBezTo>
                  <a:cubicBezTo>
                    <a:pt x="523723" y="1380185"/>
                    <a:pt x="505079" y="1384326"/>
                    <a:pt x="486474" y="1384326"/>
                  </a:cubicBezTo>
                  <a:cubicBezTo>
                    <a:pt x="458356" y="1384326"/>
                    <a:pt x="430466" y="1374902"/>
                    <a:pt x="407683" y="1356690"/>
                  </a:cubicBezTo>
                  <a:lnTo>
                    <a:pt x="47333" y="1068489"/>
                  </a:lnTo>
                  <a:cubicBezTo>
                    <a:pt x="17412" y="1044549"/>
                    <a:pt x="0" y="1008304"/>
                    <a:pt x="0" y="969950"/>
                  </a:cubicBezTo>
                  <a:cubicBezTo>
                    <a:pt x="0" y="931685"/>
                    <a:pt x="17412" y="895426"/>
                    <a:pt x="47333" y="871500"/>
                  </a:cubicBezTo>
                  <a:lnTo>
                    <a:pt x="407683" y="583197"/>
                  </a:lnTo>
                  <a:cubicBezTo>
                    <a:pt x="445554" y="552844"/>
                    <a:pt x="497548" y="547129"/>
                    <a:pt x="541096" y="567982"/>
                  </a:cubicBezTo>
                  <a:cubicBezTo>
                    <a:pt x="584784" y="589013"/>
                    <a:pt x="612585" y="633171"/>
                    <a:pt x="612585" y="681647"/>
                  </a:cubicBezTo>
                  <a:lnTo>
                    <a:pt x="612585" y="843788"/>
                  </a:lnTo>
                  <a:lnTo>
                    <a:pt x="1069454" y="843788"/>
                  </a:lnTo>
                  <a:cubicBezTo>
                    <a:pt x="1198601" y="843788"/>
                    <a:pt x="1303693" y="738746"/>
                    <a:pt x="1303693" y="609600"/>
                  </a:cubicBezTo>
                  <a:lnTo>
                    <a:pt x="1303693" y="126162"/>
                  </a:lnTo>
                  <a:cubicBezTo>
                    <a:pt x="1303693" y="56477"/>
                    <a:pt x="1360119" y="0"/>
                    <a:pt x="142980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252">
              <a:extLst>
                <a:ext uri="{FF2B5EF4-FFF2-40B4-BE49-F238E27FC236}">
                  <a16:creationId xmlns:a16="http://schemas.microsoft.com/office/drawing/2014/main" id="{F674E3F6-1B1C-7E30-2921-BEA66B258C43}"/>
                </a:ext>
              </a:extLst>
            </p:cNvPr>
            <p:cNvSpPr/>
            <p:nvPr userDrawn="1"/>
          </p:nvSpPr>
          <p:spPr>
            <a:xfrm>
              <a:off x="1252968" y="3095880"/>
              <a:ext cx="139052" cy="134684"/>
            </a:xfrm>
            <a:custGeom>
              <a:avLst/>
              <a:gdLst/>
              <a:ahLst/>
              <a:cxnLst/>
              <a:rect l="0" t="0" r="0" b="0"/>
              <a:pathLst>
                <a:path w="139052" h="134684">
                  <a:moveTo>
                    <a:pt x="62624" y="0"/>
                  </a:moveTo>
                  <a:cubicBezTo>
                    <a:pt x="74498" y="0"/>
                    <a:pt x="85611" y="4585"/>
                    <a:pt x="93942" y="12903"/>
                  </a:cubicBezTo>
                  <a:lnTo>
                    <a:pt x="121780" y="40704"/>
                  </a:lnTo>
                  <a:cubicBezTo>
                    <a:pt x="139040" y="58001"/>
                    <a:pt x="139052" y="86119"/>
                    <a:pt x="121793" y="103378"/>
                  </a:cubicBezTo>
                  <a:lnTo>
                    <a:pt x="90475" y="134684"/>
                  </a:lnTo>
                  <a:lnTo>
                    <a:pt x="0" y="44209"/>
                  </a:lnTo>
                  <a:lnTo>
                    <a:pt x="31318" y="12903"/>
                  </a:lnTo>
                  <a:cubicBezTo>
                    <a:pt x="39637" y="4585"/>
                    <a:pt x="50749" y="0"/>
                    <a:pt x="6262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253">
              <a:extLst>
                <a:ext uri="{FF2B5EF4-FFF2-40B4-BE49-F238E27FC236}">
                  <a16:creationId xmlns:a16="http://schemas.microsoft.com/office/drawing/2014/main" id="{14B12F76-E602-7051-9FBB-E77A0BA1B2B2}"/>
                </a:ext>
              </a:extLst>
            </p:cNvPr>
            <p:cNvSpPr/>
            <p:nvPr userDrawn="1"/>
          </p:nvSpPr>
          <p:spPr>
            <a:xfrm>
              <a:off x="601268" y="3175157"/>
              <a:ext cx="707085" cy="707111"/>
            </a:xfrm>
            <a:custGeom>
              <a:avLst/>
              <a:gdLst/>
              <a:ahLst/>
              <a:cxnLst/>
              <a:rect l="0" t="0" r="0" b="0"/>
              <a:pathLst>
                <a:path w="707085" h="707111">
                  <a:moveTo>
                    <a:pt x="423926" y="3302"/>
                  </a:moveTo>
                  <a:lnTo>
                    <a:pt x="467665" y="15037"/>
                  </a:lnTo>
                  <a:cubicBezTo>
                    <a:pt x="480035" y="18364"/>
                    <a:pt x="488277" y="28359"/>
                    <a:pt x="489166" y="41123"/>
                  </a:cubicBezTo>
                  <a:lnTo>
                    <a:pt x="492658" y="90665"/>
                  </a:lnTo>
                  <a:lnTo>
                    <a:pt x="419087" y="164224"/>
                  </a:lnTo>
                  <a:lnTo>
                    <a:pt x="400279" y="183033"/>
                  </a:lnTo>
                  <a:cubicBezTo>
                    <a:pt x="399923" y="182931"/>
                    <a:pt x="399580" y="182829"/>
                    <a:pt x="399224" y="182728"/>
                  </a:cubicBezTo>
                  <a:cubicBezTo>
                    <a:pt x="305105" y="157518"/>
                    <a:pt x="207975" y="213614"/>
                    <a:pt x="182740" y="307785"/>
                  </a:cubicBezTo>
                  <a:cubicBezTo>
                    <a:pt x="157518" y="401993"/>
                    <a:pt x="213614" y="499148"/>
                    <a:pt x="307785" y="524370"/>
                  </a:cubicBezTo>
                  <a:cubicBezTo>
                    <a:pt x="353390" y="536588"/>
                    <a:pt x="401041" y="530301"/>
                    <a:pt x="441935" y="506692"/>
                  </a:cubicBezTo>
                  <a:cubicBezTo>
                    <a:pt x="482841" y="483070"/>
                    <a:pt x="512089" y="444945"/>
                    <a:pt x="524320" y="399326"/>
                  </a:cubicBezTo>
                  <a:cubicBezTo>
                    <a:pt x="532536" y="368643"/>
                    <a:pt x="532397" y="337007"/>
                    <a:pt x="524078" y="306819"/>
                  </a:cubicBezTo>
                  <a:lnTo>
                    <a:pt x="542912" y="287985"/>
                  </a:lnTo>
                  <a:lnTo>
                    <a:pt x="659829" y="171069"/>
                  </a:lnTo>
                  <a:lnTo>
                    <a:pt x="673595" y="194907"/>
                  </a:lnTo>
                  <a:cubicBezTo>
                    <a:pt x="679996" y="205981"/>
                    <a:pt x="678752" y="218859"/>
                    <a:pt x="670370" y="228511"/>
                  </a:cubicBezTo>
                  <a:lnTo>
                    <a:pt x="632549" y="272059"/>
                  </a:lnTo>
                  <a:cubicBezTo>
                    <a:pt x="630009" y="274993"/>
                    <a:pt x="629069" y="278968"/>
                    <a:pt x="630034" y="282727"/>
                  </a:cubicBezTo>
                  <a:cubicBezTo>
                    <a:pt x="635737" y="304876"/>
                    <a:pt x="638734" y="327660"/>
                    <a:pt x="638962" y="350457"/>
                  </a:cubicBezTo>
                  <a:cubicBezTo>
                    <a:pt x="639001" y="354330"/>
                    <a:pt x="640944" y="357937"/>
                    <a:pt x="644157" y="360096"/>
                  </a:cubicBezTo>
                  <a:lnTo>
                    <a:pt x="691947" y="392341"/>
                  </a:lnTo>
                  <a:cubicBezTo>
                    <a:pt x="702564" y="399517"/>
                    <a:pt x="707085" y="411607"/>
                    <a:pt x="703758" y="423939"/>
                  </a:cubicBezTo>
                  <a:lnTo>
                    <a:pt x="692023" y="467728"/>
                  </a:lnTo>
                  <a:cubicBezTo>
                    <a:pt x="688721" y="480060"/>
                    <a:pt x="678752" y="488277"/>
                    <a:pt x="665988" y="489179"/>
                  </a:cubicBezTo>
                  <a:lnTo>
                    <a:pt x="608508" y="493230"/>
                  </a:lnTo>
                  <a:cubicBezTo>
                    <a:pt x="604660" y="493497"/>
                    <a:pt x="601180" y="495643"/>
                    <a:pt x="599211" y="498970"/>
                  </a:cubicBezTo>
                  <a:cubicBezTo>
                    <a:pt x="587515" y="518719"/>
                    <a:pt x="573507" y="536943"/>
                    <a:pt x="557581" y="553148"/>
                  </a:cubicBezTo>
                  <a:cubicBezTo>
                    <a:pt x="554863" y="555917"/>
                    <a:pt x="553682" y="559841"/>
                    <a:pt x="554419" y="563652"/>
                  </a:cubicBezTo>
                  <a:lnTo>
                    <a:pt x="565391" y="620268"/>
                  </a:lnTo>
                  <a:cubicBezTo>
                    <a:pt x="567830" y="632828"/>
                    <a:pt x="562470" y="644601"/>
                    <a:pt x="551409" y="650989"/>
                  </a:cubicBezTo>
                  <a:lnTo>
                    <a:pt x="512153" y="673646"/>
                  </a:lnTo>
                  <a:cubicBezTo>
                    <a:pt x="501079" y="680047"/>
                    <a:pt x="488226" y="678815"/>
                    <a:pt x="478599" y="670420"/>
                  </a:cubicBezTo>
                  <a:lnTo>
                    <a:pt x="435038" y="632600"/>
                  </a:lnTo>
                  <a:cubicBezTo>
                    <a:pt x="432117" y="630060"/>
                    <a:pt x="428142" y="629120"/>
                    <a:pt x="424396" y="630085"/>
                  </a:cubicBezTo>
                  <a:cubicBezTo>
                    <a:pt x="402196" y="635788"/>
                    <a:pt x="379400" y="638785"/>
                    <a:pt x="356654" y="639013"/>
                  </a:cubicBezTo>
                  <a:cubicBezTo>
                    <a:pt x="352781" y="639051"/>
                    <a:pt x="349174" y="640995"/>
                    <a:pt x="347015" y="644208"/>
                  </a:cubicBezTo>
                  <a:lnTo>
                    <a:pt x="314769" y="691998"/>
                  </a:lnTo>
                  <a:cubicBezTo>
                    <a:pt x="307619" y="702577"/>
                    <a:pt x="295491" y="707111"/>
                    <a:pt x="283134" y="703809"/>
                  </a:cubicBezTo>
                  <a:lnTo>
                    <a:pt x="239370" y="692074"/>
                  </a:lnTo>
                  <a:cubicBezTo>
                    <a:pt x="227013" y="688772"/>
                    <a:pt x="218783" y="678802"/>
                    <a:pt x="217894" y="666052"/>
                  </a:cubicBezTo>
                  <a:lnTo>
                    <a:pt x="213881" y="608521"/>
                  </a:lnTo>
                  <a:cubicBezTo>
                    <a:pt x="213614" y="604647"/>
                    <a:pt x="211455" y="601154"/>
                    <a:pt x="208115" y="599186"/>
                  </a:cubicBezTo>
                  <a:cubicBezTo>
                    <a:pt x="188646" y="587731"/>
                    <a:pt x="170409" y="573748"/>
                    <a:pt x="153886" y="557606"/>
                  </a:cubicBezTo>
                  <a:cubicBezTo>
                    <a:pt x="151130" y="554901"/>
                    <a:pt x="147206" y="553733"/>
                    <a:pt x="143421" y="554469"/>
                  </a:cubicBezTo>
                  <a:lnTo>
                    <a:pt x="86792" y="565442"/>
                  </a:lnTo>
                  <a:cubicBezTo>
                    <a:pt x="74257" y="567880"/>
                    <a:pt x="62509" y="562521"/>
                    <a:pt x="56121" y="551459"/>
                  </a:cubicBezTo>
                  <a:lnTo>
                    <a:pt x="33464" y="512204"/>
                  </a:lnTo>
                  <a:cubicBezTo>
                    <a:pt x="27064" y="501130"/>
                    <a:pt x="28296" y="488252"/>
                    <a:pt x="36678" y="478599"/>
                  </a:cubicBezTo>
                  <a:lnTo>
                    <a:pt x="74511" y="435102"/>
                  </a:lnTo>
                  <a:cubicBezTo>
                    <a:pt x="77051" y="432181"/>
                    <a:pt x="77991" y="428193"/>
                    <a:pt x="77025" y="424434"/>
                  </a:cubicBezTo>
                  <a:cubicBezTo>
                    <a:pt x="71323" y="402234"/>
                    <a:pt x="68313" y="379438"/>
                    <a:pt x="68097" y="356654"/>
                  </a:cubicBezTo>
                  <a:cubicBezTo>
                    <a:pt x="68059" y="352781"/>
                    <a:pt x="66116" y="349174"/>
                    <a:pt x="62903" y="347015"/>
                  </a:cubicBezTo>
                  <a:lnTo>
                    <a:pt x="15113" y="314770"/>
                  </a:lnTo>
                  <a:cubicBezTo>
                    <a:pt x="4521" y="307620"/>
                    <a:pt x="0" y="295516"/>
                    <a:pt x="3302" y="283172"/>
                  </a:cubicBezTo>
                  <a:lnTo>
                    <a:pt x="15037" y="239382"/>
                  </a:lnTo>
                  <a:cubicBezTo>
                    <a:pt x="18326" y="227050"/>
                    <a:pt x="28308" y="218834"/>
                    <a:pt x="41072" y="217945"/>
                  </a:cubicBezTo>
                  <a:lnTo>
                    <a:pt x="98539" y="213881"/>
                  </a:lnTo>
                  <a:cubicBezTo>
                    <a:pt x="102400" y="213614"/>
                    <a:pt x="105880" y="211468"/>
                    <a:pt x="107848" y="208140"/>
                  </a:cubicBezTo>
                  <a:cubicBezTo>
                    <a:pt x="119469" y="188519"/>
                    <a:pt x="133477" y="170281"/>
                    <a:pt x="149492" y="153950"/>
                  </a:cubicBezTo>
                  <a:cubicBezTo>
                    <a:pt x="152197" y="151181"/>
                    <a:pt x="153378" y="147269"/>
                    <a:pt x="152641" y="143472"/>
                  </a:cubicBezTo>
                  <a:lnTo>
                    <a:pt x="141668" y="86843"/>
                  </a:lnTo>
                  <a:cubicBezTo>
                    <a:pt x="139217" y="74282"/>
                    <a:pt x="144577" y="62509"/>
                    <a:pt x="155638" y="56121"/>
                  </a:cubicBezTo>
                  <a:lnTo>
                    <a:pt x="194907" y="33465"/>
                  </a:lnTo>
                  <a:cubicBezTo>
                    <a:pt x="205981" y="27064"/>
                    <a:pt x="218846" y="28308"/>
                    <a:pt x="228511" y="36728"/>
                  </a:cubicBezTo>
                  <a:lnTo>
                    <a:pt x="272009" y="74562"/>
                  </a:lnTo>
                  <a:cubicBezTo>
                    <a:pt x="274942" y="77102"/>
                    <a:pt x="278930" y="78042"/>
                    <a:pt x="282689" y="77076"/>
                  </a:cubicBezTo>
                  <a:cubicBezTo>
                    <a:pt x="304635" y="71387"/>
                    <a:pt x="327419" y="68377"/>
                    <a:pt x="350418" y="68097"/>
                  </a:cubicBezTo>
                  <a:cubicBezTo>
                    <a:pt x="354292" y="68047"/>
                    <a:pt x="357886" y="66116"/>
                    <a:pt x="360045" y="62916"/>
                  </a:cubicBezTo>
                  <a:lnTo>
                    <a:pt x="392303" y="15151"/>
                  </a:lnTo>
                  <a:cubicBezTo>
                    <a:pt x="399440" y="4547"/>
                    <a:pt x="411569" y="0"/>
                    <a:pt x="423926" y="3302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254">
              <a:extLst>
                <a:ext uri="{FF2B5EF4-FFF2-40B4-BE49-F238E27FC236}">
                  <a16:creationId xmlns:a16="http://schemas.microsoft.com/office/drawing/2014/main" id="{9F437C9D-F7B7-3CB2-95EA-A0D762124EB3}"/>
                </a:ext>
              </a:extLst>
            </p:cNvPr>
            <p:cNvSpPr/>
            <p:nvPr userDrawn="1"/>
          </p:nvSpPr>
          <p:spPr>
            <a:xfrm>
              <a:off x="1210602" y="3156758"/>
              <a:ext cx="116192" cy="116192"/>
            </a:xfrm>
            <a:custGeom>
              <a:avLst/>
              <a:gdLst/>
              <a:ahLst/>
              <a:cxnLst/>
              <a:rect l="0" t="0" r="0" b="0"/>
              <a:pathLst>
                <a:path w="116192" h="116192">
                  <a:moveTo>
                    <a:pt x="25718" y="0"/>
                  </a:moveTo>
                  <a:lnTo>
                    <a:pt x="116192" y="90475"/>
                  </a:lnTo>
                  <a:lnTo>
                    <a:pt x="90475" y="116192"/>
                  </a:lnTo>
                  <a:lnTo>
                    <a:pt x="0" y="25717"/>
                  </a:lnTo>
                  <a:lnTo>
                    <a:pt x="2571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255">
              <a:extLst>
                <a:ext uri="{FF2B5EF4-FFF2-40B4-BE49-F238E27FC236}">
                  <a16:creationId xmlns:a16="http://schemas.microsoft.com/office/drawing/2014/main" id="{C22BA6BE-4FA3-8A0F-4DBC-81472CA42B3C}"/>
                </a:ext>
              </a:extLst>
            </p:cNvPr>
            <p:cNvSpPr/>
            <p:nvPr userDrawn="1"/>
          </p:nvSpPr>
          <p:spPr>
            <a:xfrm>
              <a:off x="979420" y="3261158"/>
              <a:ext cx="152483" cy="242957"/>
            </a:xfrm>
            <a:custGeom>
              <a:avLst/>
              <a:gdLst/>
              <a:ahLst/>
              <a:cxnLst/>
              <a:rect l="0" t="0" r="0" b="0"/>
              <a:pathLst>
                <a:path w="152483" h="242957">
                  <a:moveTo>
                    <a:pt x="152483" y="0"/>
                  </a:moveTo>
                  <a:lnTo>
                    <a:pt x="152483" y="73784"/>
                  </a:lnTo>
                  <a:lnTo>
                    <a:pt x="80378" y="145917"/>
                  </a:lnTo>
                  <a:cubicBezTo>
                    <a:pt x="75781" y="150514"/>
                    <a:pt x="75781" y="157982"/>
                    <a:pt x="80378" y="162579"/>
                  </a:cubicBezTo>
                  <a:cubicBezTo>
                    <a:pt x="82677" y="164878"/>
                    <a:pt x="85687" y="166021"/>
                    <a:pt x="88710" y="166021"/>
                  </a:cubicBezTo>
                  <a:cubicBezTo>
                    <a:pt x="91719" y="166021"/>
                    <a:pt x="94742" y="164878"/>
                    <a:pt x="97041" y="162579"/>
                  </a:cubicBezTo>
                  <a:lnTo>
                    <a:pt x="152483" y="107115"/>
                  </a:lnTo>
                  <a:lnTo>
                    <a:pt x="152483" y="180949"/>
                  </a:lnTo>
                  <a:lnTo>
                    <a:pt x="142913" y="190519"/>
                  </a:lnTo>
                  <a:cubicBezTo>
                    <a:pt x="142888" y="190545"/>
                    <a:pt x="142862" y="190570"/>
                    <a:pt x="142837" y="190595"/>
                  </a:cubicBezTo>
                  <a:lnTo>
                    <a:pt x="90475" y="242957"/>
                  </a:lnTo>
                  <a:lnTo>
                    <a:pt x="0" y="152483"/>
                  </a:lnTo>
                  <a:lnTo>
                    <a:pt x="52388" y="100095"/>
                  </a:lnTo>
                  <a:cubicBezTo>
                    <a:pt x="52413" y="100069"/>
                    <a:pt x="52426" y="100057"/>
                    <a:pt x="52451" y="100031"/>
                  </a:cubicBezTo>
                  <a:lnTo>
                    <a:pt x="15248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256">
              <a:extLst>
                <a:ext uri="{FF2B5EF4-FFF2-40B4-BE49-F238E27FC236}">
                  <a16:creationId xmlns:a16="http://schemas.microsoft.com/office/drawing/2014/main" id="{E0A67C4A-1F2B-0794-5FA5-B1313E33885C}"/>
                </a:ext>
              </a:extLst>
            </p:cNvPr>
            <p:cNvSpPr/>
            <p:nvPr userDrawn="1"/>
          </p:nvSpPr>
          <p:spPr>
            <a:xfrm>
              <a:off x="1131903" y="3199125"/>
              <a:ext cx="152508" cy="242983"/>
            </a:xfrm>
            <a:custGeom>
              <a:avLst/>
              <a:gdLst/>
              <a:ahLst/>
              <a:cxnLst/>
              <a:rect l="0" t="0" r="0" b="0"/>
              <a:pathLst>
                <a:path w="152508" h="242983">
                  <a:moveTo>
                    <a:pt x="62033" y="0"/>
                  </a:moveTo>
                  <a:lnTo>
                    <a:pt x="152508" y="90475"/>
                  </a:lnTo>
                  <a:lnTo>
                    <a:pt x="123984" y="118999"/>
                  </a:lnTo>
                  <a:cubicBezTo>
                    <a:pt x="123577" y="119355"/>
                    <a:pt x="123196" y="119736"/>
                    <a:pt x="122841" y="120142"/>
                  </a:cubicBezTo>
                  <a:lnTo>
                    <a:pt x="0" y="242983"/>
                  </a:lnTo>
                  <a:lnTo>
                    <a:pt x="0" y="169148"/>
                  </a:lnTo>
                  <a:lnTo>
                    <a:pt x="72104" y="97015"/>
                  </a:lnTo>
                  <a:cubicBezTo>
                    <a:pt x="76702" y="92405"/>
                    <a:pt x="76702" y="84950"/>
                    <a:pt x="72104" y="80353"/>
                  </a:cubicBezTo>
                  <a:cubicBezTo>
                    <a:pt x="69806" y="78054"/>
                    <a:pt x="66789" y="76905"/>
                    <a:pt x="63773" y="76905"/>
                  </a:cubicBezTo>
                  <a:cubicBezTo>
                    <a:pt x="60757" y="76905"/>
                    <a:pt x="57741" y="78054"/>
                    <a:pt x="55442" y="80353"/>
                  </a:cubicBezTo>
                  <a:lnTo>
                    <a:pt x="0" y="135817"/>
                  </a:lnTo>
                  <a:lnTo>
                    <a:pt x="0" y="62033"/>
                  </a:lnTo>
                  <a:lnTo>
                    <a:pt x="6203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257">
              <a:extLst>
                <a:ext uri="{FF2B5EF4-FFF2-40B4-BE49-F238E27FC236}">
                  <a16:creationId xmlns:a16="http://schemas.microsoft.com/office/drawing/2014/main" id="{C45886B8-640A-7E88-FB31-E0BB499F6480}"/>
                </a:ext>
              </a:extLst>
            </p:cNvPr>
            <p:cNvSpPr/>
            <p:nvPr userDrawn="1"/>
          </p:nvSpPr>
          <p:spPr>
            <a:xfrm>
              <a:off x="940210" y="3436403"/>
              <a:ext cx="106934" cy="106921"/>
            </a:xfrm>
            <a:custGeom>
              <a:avLst/>
              <a:gdLst/>
              <a:ahLst/>
              <a:cxnLst/>
              <a:rect l="0" t="0" r="0" b="0"/>
              <a:pathLst>
                <a:path w="106934" h="106921">
                  <a:moveTo>
                    <a:pt x="28651" y="0"/>
                  </a:moveTo>
                  <a:lnTo>
                    <a:pt x="106934" y="78270"/>
                  </a:lnTo>
                  <a:lnTo>
                    <a:pt x="0" y="106921"/>
                  </a:lnTo>
                  <a:lnTo>
                    <a:pt x="28651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258">
              <a:extLst>
                <a:ext uri="{FF2B5EF4-FFF2-40B4-BE49-F238E27FC236}">
                  <a16:creationId xmlns:a16="http://schemas.microsoft.com/office/drawing/2014/main" id="{262A9C18-EF0F-D9DA-1889-079805009B57}"/>
                </a:ext>
              </a:extLst>
            </p:cNvPr>
            <p:cNvSpPr/>
            <p:nvPr userDrawn="1"/>
          </p:nvSpPr>
          <p:spPr>
            <a:xfrm>
              <a:off x="3043349" y="1691642"/>
              <a:ext cx="139040" cy="134684"/>
            </a:xfrm>
            <a:custGeom>
              <a:avLst/>
              <a:gdLst/>
              <a:ahLst/>
              <a:cxnLst/>
              <a:rect l="0" t="0" r="0" b="0"/>
              <a:pathLst>
                <a:path w="139040" h="134684">
                  <a:moveTo>
                    <a:pt x="62611" y="0"/>
                  </a:moveTo>
                  <a:cubicBezTo>
                    <a:pt x="74485" y="0"/>
                    <a:pt x="85598" y="4585"/>
                    <a:pt x="93929" y="12903"/>
                  </a:cubicBezTo>
                  <a:lnTo>
                    <a:pt x="121768" y="40691"/>
                  </a:lnTo>
                  <a:cubicBezTo>
                    <a:pt x="139027" y="58001"/>
                    <a:pt x="139040" y="86119"/>
                    <a:pt x="121780" y="103378"/>
                  </a:cubicBezTo>
                  <a:lnTo>
                    <a:pt x="90462" y="134684"/>
                  </a:lnTo>
                  <a:lnTo>
                    <a:pt x="0" y="44209"/>
                  </a:lnTo>
                  <a:lnTo>
                    <a:pt x="31305" y="12890"/>
                  </a:lnTo>
                  <a:cubicBezTo>
                    <a:pt x="39624" y="4585"/>
                    <a:pt x="50736" y="0"/>
                    <a:pt x="6261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259">
              <a:extLst>
                <a:ext uri="{FF2B5EF4-FFF2-40B4-BE49-F238E27FC236}">
                  <a16:creationId xmlns:a16="http://schemas.microsoft.com/office/drawing/2014/main" id="{A94DCCB4-EED0-70DA-DAA6-CE80A6FF7E8B}"/>
                </a:ext>
              </a:extLst>
            </p:cNvPr>
            <p:cNvSpPr/>
            <p:nvPr userDrawn="1"/>
          </p:nvSpPr>
          <p:spPr>
            <a:xfrm>
              <a:off x="2391637" y="1770921"/>
              <a:ext cx="707098" cy="707111"/>
            </a:xfrm>
            <a:custGeom>
              <a:avLst/>
              <a:gdLst/>
              <a:ahLst/>
              <a:cxnLst/>
              <a:rect l="0" t="0" r="0" b="0"/>
              <a:pathLst>
                <a:path w="707098" h="707111">
                  <a:moveTo>
                    <a:pt x="423939" y="3302"/>
                  </a:moveTo>
                  <a:lnTo>
                    <a:pt x="467665" y="15037"/>
                  </a:lnTo>
                  <a:cubicBezTo>
                    <a:pt x="480035" y="18364"/>
                    <a:pt x="488277" y="28359"/>
                    <a:pt x="489166" y="41123"/>
                  </a:cubicBezTo>
                  <a:lnTo>
                    <a:pt x="492659" y="90665"/>
                  </a:lnTo>
                  <a:lnTo>
                    <a:pt x="419087" y="164224"/>
                  </a:lnTo>
                  <a:lnTo>
                    <a:pt x="400279" y="183032"/>
                  </a:lnTo>
                  <a:cubicBezTo>
                    <a:pt x="399936" y="182931"/>
                    <a:pt x="399580" y="182829"/>
                    <a:pt x="399224" y="182728"/>
                  </a:cubicBezTo>
                  <a:cubicBezTo>
                    <a:pt x="305105" y="157518"/>
                    <a:pt x="207975" y="213614"/>
                    <a:pt x="182740" y="307785"/>
                  </a:cubicBezTo>
                  <a:cubicBezTo>
                    <a:pt x="157518" y="401993"/>
                    <a:pt x="213614" y="499148"/>
                    <a:pt x="307785" y="524370"/>
                  </a:cubicBezTo>
                  <a:cubicBezTo>
                    <a:pt x="353390" y="536588"/>
                    <a:pt x="401041" y="530301"/>
                    <a:pt x="441935" y="506692"/>
                  </a:cubicBezTo>
                  <a:cubicBezTo>
                    <a:pt x="482841" y="483070"/>
                    <a:pt x="512089" y="444945"/>
                    <a:pt x="524320" y="399326"/>
                  </a:cubicBezTo>
                  <a:cubicBezTo>
                    <a:pt x="532537" y="368630"/>
                    <a:pt x="532397" y="337007"/>
                    <a:pt x="524078" y="306819"/>
                  </a:cubicBezTo>
                  <a:lnTo>
                    <a:pt x="542912" y="287985"/>
                  </a:lnTo>
                  <a:lnTo>
                    <a:pt x="659829" y="171069"/>
                  </a:lnTo>
                  <a:lnTo>
                    <a:pt x="673595" y="194907"/>
                  </a:lnTo>
                  <a:cubicBezTo>
                    <a:pt x="679996" y="205981"/>
                    <a:pt x="678752" y="218859"/>
                    <a:pt x="670370" y="228511"/>
                  </a:cubicBezTo>
                  <a:lnTo>
                    <a:pt x="632549" y="272059"/>
                  </a:lnTo>
                  <a:cubicBezTo>
                    <a:pt x="630009" y="274993"/>
                    <a:pt x="629069" y="278968"/>
                    <a:pt x="630034" y="282728"/>
                  </a:cubicBezTo>
                  <a:cubicBezTo>
                    <a:pt x="635737" y="304876"/>
                    <a:pt x="638734" y="327660"/>
                    <a:pt x="638963" y="350457"/>
                  </a:cubicBezTo>
                  <a:cubicBezTo>
                    <a:pt x="639001" y="354330"/>
                    <a:pt x="640944" y="357937"/>
                    <a:pt x="644157" y="360096"/>
                  </a:cubicBezTo>
                  <a:lnTo>
                    <a:pt x="691947" y="392341"/>
                  </a:lnTo>
                  <a:cubicBezTo>
                    <a:pt x="702564" y="399504"/>
                    <a:pt x="707098" y="411607"/>
                    <a:pt x="703758" y="423939"/>
                  </a:cubicBezTo>
                  <a:lnTo>
                    <a:pt x="692023" y="467728"/>
                  </a:lnTo>
                  <a:cubicBezTo>
                    <a:pt x="688734" y="480060"/>
                    <a:pt x="678752" y="488277"/>
                    <a:pt x="665988" y="489179"/>
                  </a:cubicBezTo>
                  <a:lnTo>
                    <a:pt x="608508" y="493230"/>
                  </a:lnTo>
                  <a:cubicBezTo>
                    <a:pt x="604660" y="493497"/>
                    <a:pt x="601180" y="495643"/>
                    <a:pt x="599212" y="498970"/>
                  </a:cubicBezTo>
                  <a:cubicBezTo>
                    <a:pt x="587515" y="518719"/>
                    <a:pt x="573507" y="536943"/>
                    <a:pt x="557581" y="553149"/>
                  </a:cubicBezTo>
                  <a:cubicBezTo>
                    <a:pt x="554863" y="555917"/>
                    <a:pt x="553682" y="559841"/>
                    <a:pt x="554419" y="563651"/>
                  </a:cubicBezTo>
                  <a:lnTo>
                    <a:pt x="565391" y="620268"/>
                  </a:lnTo>
                  <a:cubicBezTo>
                    <a:pt x="567830" y="632828"/>
                    <a:pt x="562470" y="644601"/>
                    <a:pt x="551409" y="650989"/>
                  </a:cubicBezTo>
                  <a:lnTo>
                    <a:pt x="512153" y="673646"/>
                  </a:lnTo>
                  <a:cubicBezTo>
                    <a:pt x="501079" y="680047"/>
                    <a:pt x="488226" y="678815"/>
                    <a:pt x="478599" y="670420"/>
                  </a:cubicBezTo>
                  <a:lnTo>
                    <a:pt x="435039" y="632600"/>
                  </a:lnTo>
                  <a:cubicBezTo>
                    <a:pt x="432117" y="630060"/>
                    <a:pt x="428142" y="629120"/>
                    <a:pt x="424396" y="630085"/>
                  </a:cubicBezTo>
                  <a:cubicBezTo>
                    <a:pt x="402196" y="635788"/>
                    <a:pt x="379400" y="638785"/>
                    <a:pt x="356654" y="639013"/>
                  </a:cubicBezTo>
                  <a:cubicBezTo>
                    <a:pt x="352781" y="639051"/>
                    <a:pt x="349174" y="640994"/>
                    <a:pt x="347015" y="644208"/>
                  </a:cubicBezTo>
                  <a:lnTo>
                    <a:pt x="314770" y="691998"/>
                  </a:lnTo>
                  <a:cubicBezTo>
                    <a:pt x="307619" y="702577"/>
                    <a:pt x="295491" y="707111"/>
                    <a:pt x="283134" y="703809"/>
                  </a:cubicBezTo>
                  <a:lnTo>
                    <a:pt x="239370" y="692074"/>
                  </a:lnTo>
                  <a:cubicBezTo>
                    <a:pt x="227013" y="688772"/>
                    <a:pt x="218783" y="678802"/>
                    <a:pt x="217894" y="666052"/>
                  </a:cubicBezTo>
                  <a:lnTo>
                    <a:pt x="213881" y="608521"/>
                  </a:lnTo>
                  <a:cubicBezTo>
                    <a:pt x="213614" y="604647"/>
                    <a:pt x="211455" y="601155"/>
                    <a:pt x="208115" y="599186"/>
                  </a:cubicBezTo>
                  <a:cubicBezTo>
                    <a:pt x="188646" y="587731"/>
                    <a:pt x="170409" y="573748"/>
                    <a:pt x="153886" y="557606"/>
                  </a:cubicBezTo>
                  <a:cubicBezTo>
                    <a:pt x="151130" y="554901"/>
                    <a:pt x="147206" y="553733"/>
                    <a:pt x="143421" y="554469"/>
                  </a:cubicBezTo>
                  <a:lnTo>
                    <a:pt x="86792" y="565442"/>
                  </a:lnTo>
                  <a:cubicBezTo>
                    <a:pt x="74257" y="567880"/>
                    <a:pt x="62509" y="562521"/>
                    <a:pt x="56121" y="551459"/>
                  </a:cubicBezTo>
                  <a:lnTo>
                    <a:pt x="33465" y="512204"/>
                  </a:lnTo>
                  <a:cubicBezTo>
                    <a:pt x="27064" y="501129"/>
                    <a:pt x="28296" y="488252"/>
                    <a:pt x="36678" y="478599"/>
                  </a:cubicBezTo>
                  <a:lnTo>
                    <a:pt x="74511" y="435102"/>
                  </a:lnTo>
                  <a:cubicBezTo>
                    <a:pt x="77051" y="432168"/>
                    <a:pt x="77991" y="428193"/>
                    <a:pt x="77026" y="424434"/>
                  </a:cubicBezTo>
                  <a:cubicBezTo>
                    <a:pt x="71323" y="402234"/>
                    <a:pt x="68313" y="379438"/>
                    <a:pt x="68097" y="356654"/>
                  </a:cubicBezTo>
                  <a:cubicBezTo>
                    <a:pt x="68059" y="352781"/>
                    <a:pt x="66116" y="349174"/>
                    <a:pt x="62903" y="347015"/>
                  </a:cubicBezTo>
                  <a:lnTo>
                    <a:pt x="15113" y="314770"/>
                  </a:lnTo>
                  <a:cubicBezTo>
                    <a:pt x="4521" y="307619"/>
                    <a:pt x="0" y="295516"/>
                    <a:pt x="3302" y="283172"/>
                  </a:cubicBezTo>
                  <a:lnTo>
                    <a:pt x="15037" y="239382"/>
                  </a:lnTo>
                  <a:cubicBezTo>
                    <a:pt x="18326" y="227051"/>
                    <a:pt x="28308" y="218834"/>
                    <a:pt x="41072" y="217945"/>
                  </a:cubicBezTo>
                  <a:lnTo>
                    <a:pt x="98539" y="213881"/>
                  </a:lnTo>
                  <a:cubicBezTo>
                    <a:pt x="102400" y="213614"/>
                    <a:pt x="105880" y="211468"/>
                    <a:pt x="107848" y="208140"/>
                  </a:cubicBezTo>
                  <a:cubicBezTo>
                    <a:pt x="119469" y="188506"/>
                    <a:pt x="133477" y="170282"/>
                    <a:pt x="149492" y="153950"/>
                  </a:cubicBezTo>
                  <a:cubicBezTo>
                    <a:pt x="152197" y="151181"/>
                    <a:pt x="153378" y="147269"/>
                    <a:pt x="152641" y="143472"/>
                  </a:cubicBezTo>
                  <a:lnTo>
                    <a:pt x="141668" y="86843"/>
                  </a:lnTo>
                  <a:cubicBezTo>
                    <a:pt x="139230" y="74282"/>
                    <a:pt x="144577" y="62509"/>
                    <a:pt x="155651" y="56121"/>
                  </a:cubicBezTo>
                  <a:lnTo>
                    <a:pt x="194907" y="33465"/>
                  </a:lnTo>
                  <a:cubicBezTo>
                    <a:pt x="205981" y="27064"/>
                    <a:pt x="218846" y="28308"/>
                    <a:pt x="228511" y="36728"/>
                  </a:cubicBezTo>
                  <a:lnTo>
                    <a:pt x="272009" y="74562"/>
                  </a:lnTo>
                  <a:cubicBezTo>
                    <a:pt x="274942" y="77102"/>
                    <a:pt x="278930" y="78042"/>
                    <a:pt x="282689" y="77076"/>
                  </a:cubicBezTo>
                  <a:cubicBezTo>
                    <a:pt x="304635" y="71387"/>
                    <a:pt x="327419" y="68364"/>
                    <a:pt x="350419" y="68097"/>
                  </a:cubicBezTo>
                  <a:cubicBezTo>
                    <a:pt x="354292" y="68047"/>
                    <a:pt x="357886" y="66116"/>
                    <a:pt x="360045" y="62916"/>
                  </a:cubicBezTo>
                  <a:lnTo>
                    <a:pt x="392303" y="15151"/>
                  </a:lnTo>
                  <a:cubicBezTo>
                    <a:pt x="399440" y="4547"/>
                    <a:pt x="411569" y="0"/>
                    <a:pt x="423939" y="3302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260">
              <a:extLst>
                <a:ext uri="{FF2B5EF4-FFF2-40B4-BE49-F238E27FC236}">
                  <a16:creationId xmlns:a16="http://schemas.microsoft.com/office/drawing/2014/main" id="{4BDDCEF4-7BC9-963F-826F-D25EEEB0BF9D}"/>
                </a:ext>
              </a:extLst>
            </p:cNvPr>
            <p:cNvSpPr/>
            <p:nvPr userDrawn="1"/>
          </p:nvSpPr>
          <p:spPr>
            <a:xfrm>
              <a:off x="3000972" y="1752520"/>
              <a:ext cx="116192" cy="116192"/>
            </a:xfrm>
            <a:custGeom>
              <a:avLst/>
              <a:gdLst/>
              <a:ahLst/>
              <a:cxnLst/>
              <a:rect l="0" t="0" r="0" b="0"/>
              <a:pathLst>
                <a:path w="116192" h="116192">
                  <a:moveTo>
                    <a:pt x="25717" y="0"/>
                  </a:moveTo>
                  <a:lnTo>
                    <a:pt x="116192" y="90475"/>
                  </a:lnTo>
                  <a:lnTo>
                    <a:pt x="90475" y="116192"/>
                  </a:lnTo>
                  <a:lnTo>
                    <a:pt x="0" y="25717"/>
                  </a:lnTo>
                  <a:lnTo>
                    <a:pt x="25717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261">
              <a:extLst>
                <a:ext uri="{FF2B5EF4-FFF2-40B4-BE49-F238E27FC236}">
                  <a16:creationId xmlns:a16="http://schemas.microsoft.com/office/drawing/2014/main" id="{277FC229-CC43-685B-615E-2894453AAFFF}"/>
                </a:ext>
              </a:extLst>
            </p:cNvPr>
            <p:cNvSpPr/>
            <p:nvPr userDrawn="1"/>
          </p:nvSpPr>
          <p:spPr>
            <a:xfrm>
              <a:off x="2769790" y="1856920"/>
              <a:ext cx="152483" cy="242957"/>
            </a:xfrm>
            <a:custGeom>
              <a:avLst/>
              <a:gdLst/>
              <a:ahLst/>
              <a:cxnLst/>
              <a:rect l="0" t="0" r="0" b="0"/>
              <a:pathLst>
                <a:path w="152483" h="242957">
                  <a:moveTo>
                    <a:pt x="152483" y="0"/>
                  </a:moveTo>
                  <a:lnTo>
                    <a:pt x="152483" y="73784"/>
                  </a:lnTo>
                  <a:lnTo>
                    <a:pt x="80378" y="145917"/>
                  </a:lnTo>
                  <a:cubicBezTo>
                    <a:pt x="75781" y="150514"/>
                    <a:pt x="75781" y="157982"/>
                    <a:pt x="80378" y="162579"/>
                  </a:cubicBezTo>
                  <a:cubicBezTo>
                    <a:pt x="82677" y="164878"/>
                    <a:pt x="85687" y="166021"/>
                    <a:pt x="88710" y="166021"/>
                  </a:cubicBezTo>
                  <a:cubicBezTo>
                    <a:pt x="91719" y="166021"/>
                    <a:pt x="94742" y="164878"/>
                    <a:pt x="97041" y="162579"/>
                  </a:cubicBezTo>
                  <a:lnTo>
                    <a:pt x="152483" y="107115"/>
                  </a:lnTo>
                  <a:lnTo>
                    <a:pt x="152483" y="180950"/>
                  </a:lnTo>
                  <a:lnTo>
                    <a:pt x="142913" y="190519"/>
                  </a:lnTo>
                  <a:cubicBezTo>
                    <a:pt x="142888" y="190545"/>
                    <a:pt x="142862" y="190570"/>
                    <a:pt x="142837" y="190596"/>
                  </a:cubicBezTo>
                  <a:lnTo>
                    <a:pt x="90475" y="242957"/>
                  </a:lnTo>
                  <a:lnTo>
                    <a:pt x="0" y="152483"/>
                  </a:lnTo>
                  <a:lnTo>
                    <a:pt x="52388" y="100095"/>
                  </a:lnTo>
                  <a:cubicBezTo>
                    <a:pt x="52413" y="100082"/>
                    <a:pt x="52426" y="100057"/>
                    <a:pt x="52451" y="100032"/>
                  </a:cubicBezTo>
                  <a:lnTo>
                    <a:pt x="15248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262">
              <a:extLst>
                <a:ext uri="{FF2B5EF4-FFF2-40B4-BE49-F238E27FC236}">
                  <a16:creationId xmlns:a16="http://schemas.microsoft.com/office/drawing/2014/main" id="{37DF9C76-5E3F-3286-73A5-F5A867ED037E}"/>
                </a:ext>
              </a:extLst>
            </p:cNvPr>
            <p:cNvSpPr/>
            <p:nvPr userDrawn="1"/>
          </p:nvSpPr>
          <p:spPr>
            <a:xfrm>
              <a:off x="2922273" y="1794887"/>
              <a:ext cx="152508" cy="242983"/>
            </a:xfrm>
            <a:custGeom>
              <a:avLst/>
              <a:gdLst/>
              <a:ahLst/>
              <a:cxnLst/>
              <a:rect l="0" t="0" r="0" b="0"/>
              <a:pathLst>
                <a:path w="152508" h="242983">
                  <a:moveTo>
                    <a:pt x="62033" y="0"/>
                  </a:moveTo>
                  <a:lnTo>
                    <a:pt x="152508" y="90475"/>
                  </a:lnTo>
                  <a:lnTo>
                    <a:pt x="123984" y="118999"/>
                  </a:lnTo>
                  <a:cubicBezTo>
                    <a:pt x="123577" y="119355"/>
                    <a:pt x="123196" y="119736"/>
                    <a:pt x="122841" y="120142"/>
                  </a:cubicBezTo>
                  <a:lnTo>
                    <a:pt x="0" y="242983"/>
                  </a:lnTo>
                  <a:lnTo>
                    <a:pt x="0" y="169148"/>
                  </a:lnTo>
                  <a:lnTo>
                    <a:pt x="72104" y="97015"/>
                  </a:lnTo>
                  <a:cubicBezTo>
                    <a:pt x="76702" y="92405"/>
                    <a:pt x="76702" y="84950"/>
                    <a:pt x="72104" y="80353"/>
                  </a:cubicBezTo>
                  <a:cubicBezTo>
                    <a:pt x="69805" y="78054"/>
                    <a:pt x="66789" y="76905"/>
                    <a:pt x="63773" y="76905"/>
                  </a:cubicBezTo>
                  <a:cubicBezTo>
                    <a:pt x="60757" y="76905"/>
                    <a:pt x="57740" y="78054"/>
                    <a:pt x="55442" y="80353"/>
                  </a:cubicBezTo>
                  <a:lnTo>
                    <a:pt x="0" y="135817"/>
                  </a:lnTo>
                  <a:lnTo>
                    <a:pt x="0" y="62033"/>
                  </a:lnTo>
                  <a:lnTo>
                    <a:pt x="6203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263">
              <a:extLst>
                <a:ext uri="{FF2B5EF4-FFF2-40B4-BE49-F238E27FC236}">
                  <a16:creationId xmlns:a16="http://schemas.microsoft.com/office/drawing/2014/main" id="{2FE4665E-ECFD-D255-BF62-EE333B5BF7C3}"/>
                </a:ext>
              </a:extLst>
            </p:cNvPr>
            <p:cNvSpPr/>
            <p:nvPr userDrawn="1"/>
          </p:nvSpPr>
          <p:spPr>
            <a:xfrm>
              <a:off x="2730581" y="2032153"/>
              <a:ext cx="106934" cy="106934"/>
            </a:xfrm>
            <a:custGeom>
              <a:avLst/>
              <a:gdLst/>
              <a:ahLst/>
              <a:cxnLst/>
              <a:rect l="0" t="0" r="0" b="0"/>
              <a:pathLst>
                <a:path w="106934" h="106934">
                  <a:moveTo>
                    <a:pt x="28651" y="0"/>
                  </a:moveTo>
                  <a:lnTo>
                    <a:pt x="106934" y="78283"/>
                  </a:lnTo>
                  <a:lnTo>
                    <a:pt x="0" y="106934"/>
                  </a:lnTo>
                  <a:lnTo>
                    <a:pt x="28651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555F034-11F2-4240-D414-D464A1E5D7AF}"/>
              </a:ext>
            </a:extLst>
          </p:cNvPr>
          <p:cNvSpPr/>
          <p:nvPr userDrawn="1"/>
        </p:nvSpPr>
        <p:spPr>
          <a:xfrm>
            <a:off x="3694143" y="2539214"/>
            <a:ext cx="7866680" cy="25659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rPr>
              <a:t>CODESIGNED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i="0" kern="1200" dirty="0">
              <a:solidFill>
                <a:schemeClr val="bg1"/>
              </a:solidFill>
              <a:effectLst/>
              <a:latin typeface="Montserrat" pitchFamily="2" charset="77"/>
              <a:ea typeface="+mn-ea"/>
              <a:cs typeface="+mn-cs"/>
            </a:endParaRPr>
          </a:p>
          <a:p>
            <a:r>
              <a:rPr lang="en-US" sz="3400" b="0" i="0" kern="1200" dirty="0">
                <a:solidFill>
                  <a:schemeClr val="bg1"/>
                </a:solidFill>
                <a:effectLst/>
                <a:latin typeface="Montserrat Light" pitchFamily="2" charset="77"/>
                <a:ea typeface="+mn-ea"/>
                <a:cs typeface="+mn-cs"/>
              </a:rPr>
              <a:t>Each learner engages in a coherent CTE system codesigned by education and industry. </a:t>
            </a:r>
          </a:p>
        </p:txBody>
      </p:sp>
    </p:spTree>
    <p:extLst>
      <p:ext uri="{BB962C8B-B14F-4D97-AF65-F5344CB8AC3E}">
        <p14:creationId xmlns:p14="http://schemas.microsoft.com/office/powerpoint/2010/main" val="39853789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300" b="1" kern="1200" cap="all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314058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2807654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4990784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717454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14058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440373" y="106414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ln w="0" cap="flat">
            <a:miter lim="100000"/>
          </a:ln>
          <a:effectLst>
            <a:outerShdw blurRad="50800" dist="50800" dir="5400000" sx="78759" sy="78759" algn="ctr" rotWithShape="0">
              <a:srgbClr val="000000">
                <a:alpha val="89051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9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6757" y="2002537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14058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A9497B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3140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314058"/>
                </a:solidFill>
                <a:effectLst/>
                <a:latin typeface="Montserrat" pitchFamily="2" charset="77"/>
                <a:ea typeface="+mj-ea"/>
                <a:cs typeface="+mj-cs"/>
              </a:rPr>
              <a:t>CODESIGNED SYSTEMS</a:t>
            </a:r>
          </a:p>
        </p:txBody>
      </p:sp>
      <p:pic>
        <p:nvPicPr>
          <p:cNvPr id="37" name="Picture 36" descr="A blue arrows and gears with a pencil&#10;&#10;AI-generated content may be incorrect.">
            <a:extLst>
              <a:ext uri="{FF2B5EF4-FFF2-40B4-BE49-F238E27FC236}">
                <a16:creationId xmlns:a16="http://schemas.microsoft.com/office/drawing/2014/main" id="{0EF8E031-23AC-E99B-AFA2-67EA17326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1178486" y="5924019"/>
            <a:ext cx="839199" cy="8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347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785F7E-F7DF-FC35-463A-2581E8FF5756}"/>
              </a:ext>
            </a:extLst>
          </p:cNvPr>
          <p:cNvGrpSpPr/>
          <p:nvPr userDrawn="1"/>
        </p:nvGrpSpPr>
        <p:grpSpPr>
          <a:xfrm>
            <a:off x="0" y="0"/>
            <a:ext cx="12188841" cy="6858000"/>
            <a:chOff x="0" y="0"/>
            <a:chExt cx="12188952" cy="6858000"/>
          </a:xfrm>
        </p:grpSpPr>
        <p:sp>
          <p:nvSpPr>
            <p:cNvPr id="8" name="Shape 281">
              <a:extLst>
                <a:ext uri="{FF2B5EF4-FFF2-40B4-BE49-F238E27FC236}">
                  <a16:creationId xmlns:a16="http://schemas.microsoft.com/office/drawing/2014/main" id="{FFA5B2A3-E5C8-576D-68F2-839DEBAC1F01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41315"/>
                  </a:lnTo>
                  <a:cubicBezTo>
                    <a:pt x="204991" y="6790911"/>
                    <a:pt x="174837" y="6833465"/>
                    <a:pt x="131862" y="6851641"/>
                  </a:cubicBezTo>
                  <a:lnTo>
                    <a:pt x="11137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04A">
                <a:alpha val="75808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23" name="Shape 1946">
              <a:extLst>
                <a:ext uri="{FF2B5EF4-FFF2-40B4-BE49-F238E27FC236}">
                  <a16:creationId xmlns:a16="http://schemas.microsoft.com/office/drawing/2014/main" id="{47195732-4DEB-18F8-FDE9-AFE01D44BBCE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684736"/>
            </a:xfrm>
            <a:custGeom>
              <a:avLst/>
              <a:gdLst/>
              <a:ahLst/>
              <a:cxnLst/>
              <a:rect l="0" t="0" r="0" b="0"/>
              <a:pathLst>
                <a:path w="11996420" h="5684736">
                  <a:moveTo>
                    <a:pt x="0" y="0"/>
                  </a:moveTo>
                  <a:lnTo>
                    <a:pt x="11996420" y="0"/>
                  </a:lnTo>
                  <a:lnTo>
                    <a:pt x="11996420" y="5684736"/>
                  </a:lnTo>
                  <a:lnTo>
                    <a:pt x="0" y="56847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5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88A95C"/>
                </a:solidFill>
              </a:endParaRPr>
            </a:p>
          </p:txBody>
        </p:sp>
        <p:sp>
          <p:nvSpPr>
            <p:cNvPr id="24" name="Shape 311">
              <a:extLst>
                <a:ext uri="{FF2B5EF4-FFF2-40B4-BE49-F238E27FC236}">
                  <a16:creationId xmlns:a16="http://schemas.microsoft.com/office/drawing/2014/main" id="{6E035828-BE04-36AB-8C75-0124FE8B5AD4}"/>
                </a:ext>
              </a:extLst>
            </p:cNvPr>
            <p:cNvSpPr/>
            <p:nvPr userDrawn="1"/>
          </p:nvSpPr>
          <p:spPr>
            <a:xfrm>
              <a:off x="3685541" y="216200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8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D5EA7D-1BD9-5570-91AE-8FF77C6285B0}"/>
                </a:ext>
              </a:extLst>
            </p:cNvPr>
            <p:cNvSpPr/>
            <p:nvPr userDrawn="1"/>
          </p:nvSpPr>
          <p:spPr>
            <a:xfrm>
              <a:off x="3685540" y="1194199"/>
              <a:ext cx="5068980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chemeClr val="bg1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2</a:t>
              </a:r>
              <a:endParaRPr lang="en-US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F6D67E-51B8-1BF7-7C52-CC7D4844B1F3}"/>
                </a:ext>
              </a:extLst>
            </p:cNvPr>
            <p:cNvSpPr/>
            <p:nvPr userDrawn="1"/>
          </p:nvSpPr>
          <p:spPr>
            <a:xfrm>
              <a:off x="3685540" y="2414016"/>
              <a:ext cx="7866752" cy="2507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TRANSPARENCY &amp; ACCOUNTABILITY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 Light" pitchFamily="2" charset="77"/>
                  <a:ea typeface="+mn-ea"/>
                  <a:cs typeface="+mn-cs"/>
                </a:rPr>
                <a:t>Each learner participates in a CTE system that is transparent and accountable to all partners.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4DB9D7-3838-7CFD-8406-70B547DDD437}"/>
                </a:ext>
              </a:extLst>
            </p:cNvPr>
            <p:cNvSpPr/>
            <p:nvPr userDrawn="1"/>
          </p:nvSpPr>
          <p:spPr>
            <a:xfrm>
              <a:off x="11456522" y="22938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88A95C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88A9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C5F17E-7DAC-8A9D-DEC1-947154A21445}"/>
                </a:ext>
              </a:extLst>
            </p:cNvPr>
            <p:cNvSpPr/>
            <p:nvPr userDrawn="1"/>
          </p:nvSpPr>
          <p:spPr>
            <a:xfrm>
              <a:off x="9744484" y="2954216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88A95C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88A9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318">
              <a:extLst>
                <a:ext uri="{FF2B5EF4-FFF2-40B4-BE49-F238E27FC236}">
                  <a16:creationId xmlns:a16="http://schemas.microsoft.com/office/drawing/2014/main" id="{8A94A7A1-20B7-5771-3204-1EECCB6A1038}"/>
                </a:ext>
              </a:extLst>
            </p:cNvPr>
            <p:cNvSpPr/>
            <p:nvPr userDrawn="1"/>
          </p:nvSpPr>
          <p:spPr>
            <a:xfrm>
              <a:off x="2930985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2" name="Shape 319">
              <a:extLst>
                <a:ext uri="{FF2B5EF4-FFF2-40B4-BE49-F238E27FC236}">
                  <a16:creationId xmlns:a16="http://schemas.microsoft.com/office/drawing/2014/main" id="{E8B888A5-D886-99B6-066D-10A0EB59B831}"/>
                </a:ext>
              </a:extLst>
            </p:cNvPr>
            <p:cNvSpPr/>
            <p:nvPr userDrawn="1"/>
          </p:nvSpPr>
          <p:spPr>
            <a:xfrm>
              <a:off x="5114534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3" name="Shape 320">
              <a:extLst>
                <a:ext uri="{FF2B5EF4-FFF2-40B4-BE49-F238E27FC236}">
                  <a16:creationId xmlns:a16="http://schemas.microsoft.com/office/drawing/2014/main" id="{01870908-4B18-AD4A-97F7-B40BC66046F7}"/>
                </a:ext>
              </a:extLst>
            </p:cNvPr>
            <p:cNvSpPr/>
            <p:nvPr userDrawn="1"/>
          </p:nvSpPr>
          <p:spPr>
            <a:xfrm>
              <a:off x="729808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4" name="Shape 321">
              <a:extLst>
                <a:ext uri="{FF2B5EF4-FFF2-40B4-BE49-F238E27FC236}">
                  <a16:creationId xmlns:a16="http://schemas.microsoft.com/office/drawing/2014/main" id="{14AFDE95-7DF1-19D1-17B3-97E4527E462E}"/>
                </a:ext>
              </a:extLst>
            </p:cNvPr>
            <p:cNvSpPr/>
            <p:nvPr userDrawn="1"/>
          </p:nvSpPr>
          <p:spPr>
            <a:xfrm>
              <a:off x="9481634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5" name="Shape 322">
              <a:extLst>
                <a:ext uri="{FF2B5EF4-FFF2-40B4-BE49-F238E27FC236}">
                  <a16:creationId xmlns:a16="http://schemas.microsoft.com/office/drawing/2014/main" id="{A4D6CB00-1B81-43E7-9A2B-7ABC1EAE2414}"/>
                </a:ext>
              </a:extLst>
            </p:cNvPr>
            <p:cNvSpPr/>
            <p:nvPr userDrawn="1"/>
          </p:nvSpPr>
          <p:spPr>
            <a:xfrm>
              <a:off x="1166518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5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6" name="Shape 323">
              <a:extLst>
                <a:ext uri="{FF2B5EF4-FFF2-40B4-BE49-F238E27FC236}">
                  <a16:creationId xmlns:a16="http://schemas.microsoft.com/office/drawing/2014/main" id="{F0967A42-C618-FC95-9395-E0D71A10F177}"/>
                </a:ext>
              </a:extLst>
            </p:cNvPr>
            <p:cNvSpPr/>
            <p:nvPr userDrawn="1"/>
          </p:nvSpPr>
          <p:spPr>
            <a:xfrm>
              <a:off x="2757494" y="5423761"/>
              <a:ext cx="578294" cy="551808"/>
            </a:xfrm>
            <a:custGeom>
              <a:avLst/>
              <a:gdLst/>
              <a:ahLst/>
              <a:cxnLst/>
              <a:rect l="0" t="0" r="0" b="0"/>
              <a:pathLst>
                <a:path w="578294" h="551808">
                  <a:moveTo>
                    <a:pt x="312728" y="6035"/>
                  </a:moveTo>
                  <a:cubicBezTo>
                    <a:pt x="378406" y="12071"/>
                    <a:pt x="441782" y="43161"/>
                    <a:pt x="487286" y="97872"/>
                  </a:cubicBezTo>
                  <a:cubicBezTo>
                    <a:pt x="578294" y="207295"/>
                    <a:pt x="563359" y="369792"/>
                    <a:pt x="453936" y="460800"/>
                  </a:cubicBezTo>
                  <a:cubicBezTo>
                    <a:pt x="344500" y="551808"/>
                    <a:pt x="182016" y="536886"/>
                    <a:pt x="91008" y="427450"/>
                  </a:cubicBezTo>
                  <a:cubicBezTo>
                    <a:pt x="0" y="318027"/>
                    <a:pt x="14923" y="155530"/>
                    <a:pt x="124358" y="64522"/>
                  </a:cubicBezTo>
                  <a:cubicBezTo>
                    <a:pt x="179070" y="19018"/>
                    <a:pt x="247050" y="0"/>
                    <a:pt x="312728" y="603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7" name="Shape 324">
              <a:extLst>
                <a:ext uri="{FF2B5EF4-FFF2-40B4-BE49-F238E27FC236}">
                  <a16:creationId xmlns:a16="http://schemas.microsoft.com/office/drawing/2014/main" id="{B920C91F-2F01-B2C5-B9F3-F326FEAE6220}"/>
                </a:ext>
              </a:extLst>
            </p:cNvPr>
            <p:cNvSpPr/>
            <p:nvPr userDrawn="1"/>
          </p:nvSpPr>
          <p:spPr>
            <a:xfrm>
              <a:off x="738373" y="5609193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5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8" name="Shape 325">
              <a:extLst>
                <a:ext uri="{FF2B5EF4-FFF2-40B4-BE49-F238E27FC236}">
                  <a16:creationId xmlns:a16="http://schemas.microsoft.com/office/drawing/2014/main" id="{0B3B893F-3557-ECB5-9C66-51967A6F9857}"/>
                </a:ext>
              </a:extLst>
            </p:cNvPr>
            <p:cNvSpPr/>
            <p:nvPr userDrawn="1"/>
          </p:nvSpPr>
          <p:spPr>
            <a:xfrm>
              <a:off x="639820" y="1755389"/>
              <a:ext cx="788492" cy="1576984"/>
            </a:xfrm>
            <a:custGeom>
              <a:avLst/>
              <a:gdLst/>
              <a:ahLst/>
              <a:cxnLst/>
              <a:rect l="0" t="0" r="0" b="0"/>
              <a:pathLst>
                <a:path w="788492" h="1576984">
                  <a:moveTo>
                    <a:pt x="788492" y="0"/>
                  </a:moveTo>
                  <a:lnTo>
                    <a:pt x="788492" y="96215"/>
                  </a:lnTo>
                  <a:cubicBezTo>
                    <a:pt x="611314" y="96215"/>
                    <a:pt x="434137" y="163805"/>
                    <a:pt x="298971" y="298971"/>
                  </a:cubicBezTo>
                  <a:cubicBezTo>
                    <a:pt x="163805" y="434137"/>
                    <a:pt x="96215" y="611314"/>
                    <a:pt x="96215" y="788492"/>
                  </a:cubicBezTo>
                  <a:cubicBezTo>
                    <a:pt x="96215" y="965670"/>
                    <a:pt x="163805" y="1142835"/>
                    <a:pt x="298971" y="1278014"/>
                  </a:cubicBezTo>
                  <a:cubicBezTo>
                    <a:pt x="434137" y="1413180"/>
                    <a:pt x="611314" y="1480769"/>
                    <a:pt x="788492" y="1480769"/>
                  </a:cubicBezTo>
                  <a:lnTo>
                    <a:pt x="788492" y="1576984"/>
                  </a:lnTo>
                  <a:cubicBezTo>
                    <a:pt x="586702" y="1576984"/>
                    <a:pt x="384912" y="1499997"/>
                    <a:pt x="230949" y="1346035"/>
                  </a:cubicBezTo>
                  <a:cubicBezTo>
                    <a:pt x="76987" y="1192073"/>
                    <a:pt x="0" y="990270"/>
                    <a:pt x="0" y="788492"/>
                  </a:cubicBezTo>
                  <a:cubicBezTo>
                    <a:pt x="0" y="586702"/>
                    <a:pt x="76987" y="384912"/>
                    <a:pt x="230949" y="230949"/>
                  </a:cubicBezTo>
                  <a:cubicBezTo>
                    <a:pt x="384912" y="76987"/>
                    <a:pt x="586702" y="0"/>
                    <a:pt x="78849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39" name="Shape 326">
              <a:extLst>
                <a:ext uri="{FF2B5EF4-FFF2-40B4-BE49-F238E27FC236}">
                  <a16:creationId xmlns:a16="http://schemas.microsoft.com/office/drawing/2014/main" id="{B98CE83E-0661-7341-7AE9-29F3EBE89F18}"/>
                </a:ext>
              </a:extLst>
            </p:cNvPr>
            <p:cNvSpPr/>
            <p:nvPr userDrawn="1"/>
          </p:nvSpPr>
          <p:spPr>
            <a:xfrm>
              <a:off x="1428312" y="1755389"/>
              <a:ext cx="788492" cy="1576984"/>
            </a:xfrm>
            <a:custGeom>
              <a:avLst/>
              <a:gdLst/>
              <a:ahLst/>
              <a:cxnLst/>
              <a:rect l="0" t="0" r="0" b="0"/>
              <a:pathLst>
                <a:path w="788492" h="1576984">
                  <a:moveTo>
                    <a:pt x="0" y="0"/>
                  </a:moveTo>
                  <a:cubicBezTo>
                    <a:pt x="201790" y="0"/>
                    <a:pt x="403581" y="76987"/>
                    <a:pt x="557543" y="230949"/>
                  </a:cubicBezTo>
                  <a:cubicBezTo>
                    <a:pt x="711505" y="384912"/>
                    <a:pt x="788492" y="586702"/>
                    <a:pt x="788492" y="788492"/>
                  </a:cubicBezTo>
                  <a:cubicBezTo>
                    <a:pt x="788492" y="990270"/>
                    <a:pt x="711505" y="1192073"/>
                    <a:pt x="557543" y="1346035"/>
                  </a:cubicBezTo>
                  <a:cubicBezTo>
                    <a:pt x="403581" y="1499997"/>
                    <a:pt x="201790" y="1576984"/>
                    <a:pt x="0" y="1576984"/>
                  </a:cubicBezTo>
                  <a:lnTo>
                    <a:pt x="0" y="1480769"/>
                  </a:lnTo>
                  <a:cubicBezTo>
                    <a:pt x="177178" y="1480769"/>
                    <a:pt x="354343" y="1413180"/>
                    <a:pt x="489521" y="1278014"/>
                  </a:cubicBezTo>
                  <a:cubicBezTo>
                    <a:pt x="624688" y="1142835"/>
                    <a:pt x="692277" y="965670"/>
                    <a:pt x="692277" y="788492"/>
                  </a:cubicBezTo>
                  <a:cubicBezTo>
                    <a:pt x="692277" y="611314"/>
                    <a:pt x="624688" y="434137"/>
                    <a:pt x="489521" y="298971"/>
                  </a:cubicBezTo>
                  <a:cubicBezTo>
                    <a:pt x="354343" y="163805"/>
                    <a:pt x="177178" y="96215"/>
                    <a:pt x="0" y="9621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0" name="Shape 327">
              <a:extLst>
                <a:ext uri="{FF2B5EF4-FFF2-40B4-BE49-F238E27FC236}">
                  <a16:creationId xmlns:a16="http://schemas.microsoft.com/office/drawing/2014/main" id="{58489064-AA5D-4A49-03CB-2B974495AA99}"/>
                </a:ext>
              </a:extLst>
            </p:cNvPr>
            <p:cNvSpPr/>
            <p:nvPr userDrawn="1"/>
          </p:nvSpPr>
          <p:spPr>
            <a:xfrm>
              <a:off x="1899048" y="3019313"/>
              <a:ext cx="361709" cy="357013"/>
            </a:xfrm>
            <a:custGeom>
              <a:avLst/>
              <a:gdLst/>
              <a:ahLst/>
              <a:cxnLst/>
              <a:rect l="0" t="0" r="0" b="0"/>
              <a:pathLst>
                <a:path w="361709" h="357013">
                  <a:moveTo>
                    <a:pt x="52794" y="0"/>
                  </a:moveTo>
                  <a:cubicBezTo>
                    <a:pt x="65103" y="0"/>
                    <a:pt x="77413" y="4696"/>
                    <a:pt x="86805" y="14088"/>
                  </a:cubicBezTo>
                  <a:lnTo>
                    <a:pt x="342925" y="270208"/>
                  </a:lnTo>
                  <a:cubicBezTo>
                    <a:pt x="361709" y="288992"/>
                    <a:pt x="361709" y="319446"/>
                    <a:pt x="342925" y="338230"/>
                  </a:cubicBezTo>
                  <a:cubicBezTo>
                    <a:pt x="324142" y="357013"/>
                    <a:pt x="293688" y="357013"/>
                    <a:pt x="274904" y="338230"/>
                  </a:cubicBezTo>
                  <a:lnTo>
                    <a:pt x="18783" y="82109"/>
                  </a:lnTo>
                  <a:cubicBezTo>
                    <a:pt x="0" y="63325"/>
                    <a:pt x="0" y="32871"/>
                    <a:pt x="18783" y="14088"/>
                  </a:cubicBezTo>
                  <a:cubicBezTo>
                    <a:pt x="28175" y="4696"/>
                    <a:pt x="40485" y="0"/>
                    <a:pt x="5279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1" name="Shape 328">
              <a:extLst>
                <a:ext uri="{FF2B5EF4-FFF2-40B4-BE49-F238E27FC236}">
                  <a16:creationId xmlns:a16="http://schemas.microsoft.com/office/drawing/2014/main" id="{70423E4E-8743-C075-CA2F-B36FBA73F12C}"/>
                </a:ext>
              </a:extLst>
            </p:cNvPr>
            <p:cNvSpPr/>
            <p:nvPr userDrawn="1"/>
          </p:nvSpPr>
          <p:spPr>
            <a:xfrm>
              <a:off x="2130702" y="3246274"/>
              <a:ext cx="409023" cy="662604"/>
            </a:xfrm>
            <a:custGeom>
              <a:avLst/>
              <a:gdLst/>
              <a:ahLst/>
              <a:cxnLst/>
              <a:rect l="0" t="0" r="0" b="0"/>
              <a:pathLst>
                <a:path w="409023" h="662604">
                  <a:moveTo>
                    <a:pt x="179146" y="0"/>
                  </a:moveTo>
                  <a:cubicBezTo>
                    <a:pt x="225069" y="0"/>
                    <a:pt x="271031" y="17450"/>
                    <a:pt x="305943" y="52362"/>
                  </a:cubicBezTo>
                  <a:lnTo>
                    <a:pt x="409023" y="155442"/>
                  </a:lnTo>
                  <a:lnTo>
                    <a:pt x="409023" y="291484"/>
                  </a:lnTo>
                  <a:lnTo>
                    <a:pt x="237922" y="120383"/>
                  </a:lnTo>
                  <a:cubicBezTo>
                    <a:pt x="221805" y="104267"/>
                    <a:pt x="200495" y="96202"/>
                    <a:pt x="179146" y="96202"/>
                  </a:cubicBezTo>
                  <a:cubicBezTo>
                    <a:pt x="157810" y="96202"/>
                    <a:pt x="136500" y="104267"/>
                    <a:pt x="120383" y="120383"/>
                  </a:cubicBezTo>
                  <a:cubicBezTo>
                    <a:pt x="104267" y="136500"/>
                    <a:pt x="96202" y="157810"/>
                    <a:pt x="96202" y="179146"/>
                  </a:cubicBezTo>
                  <a:cubicBezTo>
                    <a:pt x="96202" y="200495"/>
                    <a:pt x="104267" y="221793"/>
                    <a:pt x="120383" y="237922"/>
                  </a:cubicBezTo>
                  <a:lnTo>
                    <a:pt x="409023" y="526561"/>
                  </a:lnTo>
                  <a:lnTo>
                    <a:pt x="409023" y="662604"/>
                  </a:lnTo>
                  <a:lnTo>
                    <a:pt x="52362" y="305943"/>
                  </a:lnTo>
                  <a:cubicBezTo>
                    <a:pt x="17450" y="271031"/>
                    <a:pt x="0" y="225069"/>
                    <a:pt x="0" y="179146"/>
                  </a:cubicBezTo>
                  <a:cubicBezTo>
                    <a:pt x="0" y="133236"/>
                    <a:pt x="17450" y="87274"/>
                    <a:pt x="52362" y="52362"/>
                  </a:cubicBezTo>
                  <a:cubicBezTo>
                    <a:pt x="87274" y="17450"/>
                    <a:pt x="133223" y="0"/>
                    <a:pt x="17914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2" name="Shape 329">
              <a:extLst>
                <a:ext uri="{FF2B5EF4-FFF2-40B4-BE49-F238E27FC236}">
                  <a16:creationId xmlns:a16="http://schemas.microsoft.com/office/drawing/2014/main" id="{423DBF19-5821-E672-46CF-160760B8DDC8}"/>
                </a:ext>
              </a:extLst>
            </p:cNvPr>
            <p:cNvSpPr/>
            <p:nvPr userDrawn="1"/>
          </p:nvSpPr>
          <p:spPr>
            <a:xfrm>
              <a:off x="2539725" y="3401716"/>
              <a:ext cx="409023" cy="662603"/>
            </a:xfrm>
            <a:custGeom>
              <a:avLst/>
              <a:gdLst/>
              <a:ahLst/>
              <a:cxnLst/>
              <a:rect l="0" t="0" r="0" b="0"/>
              <a:pathLst>
                <a:path w="409023" h="662603">
                  <a:moveTo>
                    <a:pt x="0" y="0"/>
                  </a:moveTo>
                  <a:lnTo>
                    <a:pt x="356660" y="356660"/>
                  </a:lnTo>
                  <a:cubicBezTo>
                    <a:pt x="391573" y="391573"/>
                    <a:pt x="409023" y="437534"/>
                    <a:pt x="409023" y="483457"/>
                  </a:cubicBezTo>
                  <a:cubicBezTo>
                    <a:pt x="409023" y="529368"/>
                    <a:pt x="391573" y="575329"/>
                    <a:pt x="356660" y="610241"/>
                  </a:cubicBezTo>
                  <a:cubicBezTo>
                    <a:pt x="321748" y="645154"/>
                    <a:pt x="275787" y="662603"/>
                    <a:pt x="229876" y="662603"/>
                  </a:cubicBezTo>
                  <a:cubicBezTo>
                    <a:pt x="183953" y="662603"/>
                    <a:pt x="137992" y="645154"/>
                    <a:pt x="103080" y="610241"/>
                  </a:cubicBezTo>
                  <a:lnTo>
                    <a:pt x="0" y="507162"/>
                  </a:lnTo>
                  <a:lnTo>
                    <a:pt x="0" y="371119"/>
                  </a:lnTo>
                  <a:lnTo>
                    <a:pt x="171101" y="542220"/>
                  </a:lnTo>
                  <a:cubicBezTo>
                    <a:pt x="187217" y="558336"/>
                    <a:pt x="208528" y="566401"/>
                    <a:pt x="229876" y="566401"/>
                  </a:cubicBezTo>
                  <a:cubicBezTo>
                    <a:pt x="251212" y="566401"/>
                    <a:pt x="272523" y="558336"/>
                    <a:pt x="288639" y="542220"/>
                  </a:cubicBezTo>
                  <a:cubicBezTo>
                    <a:pt x="304756" y="526104"/>
                    <a:pt x="312820" y="504793"/>
                    <a:pt x="312820" y="483457"/>
                  </a:cubicBezTo>
                  <a:cubicBezTo>
                    <a:pt x="312820" y="462108"/>
                    <a:pt x="304756" y="440798"/>
                    <a:pt x="288639" y="424681"/>
                  </a:cubicBezTo>
                  <a:lnTo>
                    <a:pt x="0" y="1360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3" name="Shape 330">
              <a:extLst>
                <a:ext uri="{FF2B5EF4-FFF2-40B4-BE49-F238E27FC236}">
                  <a16:creationId xmlns:a16="http://schemas.microsoft.com/office/drawing/2014/main" id="{75BF77B2-779C-48D7-40C8-AB809E511EFF}"/>
                </a:ext>
              </a:extLst>
            </p:cNvPr>
            <p:cNvSpPr/>
            <p:nvPr userDrawn="1"/>
          </p:nvSpPr>
          <p:spPr>
            <a:xfrm>
              <a:off x="859812" y="2004180"/>
              <a:ext cx="563080" cy="1082136"/>
            </a:xfrm>
            <a:custGeom>
              <a:avLst/>
              <a:gdLst/>
              <a:ahLst/>
              <a:cxnLst/>
              <a:rect l="0" t="0" r="0" b="0"/>
              <a:pathLst>
                <a:path w="563080" h="1082136">
                  <a:moveTo>
                    <a:pt x="563080" y="0"/>
                  </a:moveTo>
                  <a:lnTo>
                    <a:pt x="563080" y="513638"/>
                  </a:lnTo>
                  <a:lnTo>
                    <a:pt x="501650" y="574707"/>
                  </a:lnTo>
                  <a:lnTo>
                    <a:pt x="419138" y="497250"/>
                  </a:lnTo>
                  <a:cubicBezTo>
                    <a:pt x="396951" y="476409"/>
                    <a:pt x="355473" y="479076"/>
                    <a:pt x="334950" y="504539"/>
                  </a:cubicBezTo>
                  <a:cubicBezTo>
                    <a:pt x="318427" y="525025"/>
                    <a:pt x="317983" y="562109"/>
                    <a:pt x="341478" y="585286"/>
                  </a:cubicBezTo>
                  <a:lnTo>
                    <a:pt x="474726" y="716744"/>
                  </a:lnTo>
                  <a:cubicBezTo>
                    <a:pt x="487083" y="728949"/>
                    <a:pt x="530492" y="715778"/>
                    <a:pt x="541350" y="704806"/>
                  </a:cubicBezTo>
                  <a:lnTo>
                    <a:pt x="563080" y="682852"/>
                  </a:lnTo>
                  <a:lnTo>
                    <a:pt x="563080" y="1081745"/>
                  </a:lnTo>
                  <a:lnTo>
                    <a:pt x="550355" y="1082136"/>
                  </a:lnTo>
                  <a:cubicBezTo>
                    <a:pt x="273266" y="1077563"/>
                    <a:pt x="40069" y="858501"/>
                    <a:pt x="20104" y="582517"/>
                  </a:cubicBezTo>
                  <a:cubicBezTo>
                    <a:pt x="0" y="304540"/>
                    <a:pt x="192354" y="50527"/>
                    <a:pt x="476098" y="6407"/>
                  </a:cubicBezTo>
                  <a:lnTo>
                    <a:pt x="56308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  <p:sp>
          <p:nvSpPr>
            <p:cNvPr id="44" name="Shape 331">
              <a:extLst>
                <a:ext uri="{FF2B5EF4-FFF2-40B4-BE49-F238E27FC236}">
                  <a16:creationId xmlns:a16="http://schemas.microsoft.com/office/drawing/2014/main" id="{70199464-6734-BF69-3272-F7F8C4F32214}"/>
                </a:ext>
              </a:extLst>
            </p:cNvPr>
            <p:cNvSpPr/>
            <p:nvPr userDrawn="1"/>
          </p:nvSpPr>
          <p:spPr>
            <a:xfrm>
              <a:off x="1422891" y="2003935"/>
              <a:ext cx="564680" cy="1081991"/>
            </a:xfrm>
            <a:custGeom>
              <a:avLst/>
              <a:gdLst/>
              <a:ahLst/>
              <a:cxnLst/>
              <a:rect l="0" t="0" r="0" b="0"/>
              <a:pathLst>
                <a:path w="564680" h="1081991">
                  <a:moveTo>
                    <a:pt x="3339" y="0"/>
                  </a:moveTo>
                  <a:cubicBezTo>
                    <a:pt x="34636" y="154"/>
                    <a:pt x="66567" y="2862"/>
                    <a:pt x="97460" y="8673"/>
                  </a:cubicBezTo>
                  <a:cubicBezTo>
                    <a:pt x="383121" y="62419"/>
                    <a:pt x="564680" y="325258"/>
                    <a:pt x="535102" y="601051"/>
                  </a:cubicBezTo>
                  <a:cubicBezTo>
                    <a:pt x="507134" y="861739"/>
                    <a:pt x="295717" y="1060733"/>
                    <a:pt x="39149" y="1080790"/>
                  </a:cubicBezTo>
                  <a:lnTo>
                    <a:pt x="0" y="1081991"/>
                  </a:lnTo>
                  <a:lnTo>
                    <a:pt x="0" y="683097"/>
                  </a:lnTo>
                  <a:lnTo>
                    <a:pt x="232436" y="448258"/>
                  </a:lnTo>
                  <a:cubicBezTo>
                    <a:pt x="252133" y="428357"/>
                    <a:pt x="228841" y="383323"/>
                    <a:pt x="211874" y="372743"/>
                  </a:cubicBezTo>
                  <a:cubicBezTo>
                    <a:pt x="201765" y="366444"/>
                    <a:pt x="187392" y="363361"/>
                    <a:pt x="173165" y="364220"/>
                  </a:cubicBezTo>
                  <a:cubicBezTo>
                    <a:pt x="158938" y="365079"/>
                    <a:pt x="144856" y="369880"/>
                    <a:pt x="135331" y="379347"/>
                  </a:cubicBezTo>
                  <a:lnTo>
                    <a:pt x="0" y="513884"/>
                  </a:lnTo>
                  <a:lnTo>
                    <a:pt x="0" y="246"/>
                  </a:lnTo>
                  <a:lnTo>
                    <a:pt x="333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rgbClr val="88A9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0437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88A95C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4990784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717454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8A95C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2652984" y="108037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88A95C"/>
          </a:solidFill>
          <a:ln w="0" cap="flat">
            <a:solidFill>
              <a:srgbClr val="88A95C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6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6757" y="2002537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8A95C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88A95C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88A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88A95C"/>
                </a:solidFill>
                <a:effectLst/>
                <a:latin typeface="Montserrat" pitchFamily="2" charset="77"/>
                <a:ea typeface="+mj-ea"/>
                <a:cs typeface="+mj-cs"/>
              </a:rPr>
              <a:t>TRANSPARENCY &amp; ACCOUNTABILITY</a:t>
            </a:r>
          </a:p>
        </p:txBody>
      </p:sp>
      <p:pic>
        <p:nvPicPr>
          <p:cNvPr id="4" name="Picture 3" descr="A magnifying glass with a check mark&#10;&#10;AI-generated content may be incorrect.">
            <a:extLst>
              <a:ext uri="{FF2B5EF4-FFF2-40B4-BE49-F238E27FC236}">
                <a16:creationId xmlns:a16="http://schemas.microsoft.com/office/drawing/2014/main" id="{DCCD5E50-3F74-D0BF-B2AE-AC1A5F9D1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978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AE3F1-B300-5D86-9E94-BAA4F0819FCF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8" name="Shape 349">
              <a:extLst>
                <a:ext uri="{FF2B5EF4-FFF2-40B4-BE49-F238E27FC236}">
                  <a16:creationId xmlns:a16="http://schemas.microsoft.com/office/drawing/2014/main" id="{3B0BE0EC-08CD-AE92-48FE-CBCE7456A9F0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712D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367">
              <a:extLst>
                <a:ext uri="{FF2B5EF4-FFF2-40B4-BE49-F238E27FC236}">
                  <a16:creationId xmlns:a16="http://schemas.microsoft.com/office/drawing/2014/main" id="{E3654197-FE6B-916E-3A72-6666C5810A69}"/>
                </a:ext>
              </a:extLst>
            </p:cNvPr>
            <p:cNvSpPr/>
            <p:nvPr userDrawn="1"/>
          </p:nvSpPr>
          <p:spPr>
            <a:xfrm>
              <a:off x="123016" y="0"/>
              <a:ext cx="119256" cy="81273"/>
            </a:xfrm>
            <a:custGeom>
              <a:avLst/>
              <a:gdLst/>
              <a:ahLst/>
              <a:cxnLst/>
              <a:rect l="0" t="0" r="0" b="0"/>
              <a:pathLst>
                <a:path w="119256" h="81273">
                  <a:moveTo>
                    <a:pt x="0" y="0"/>
                  </a:moveTo>
                  <a:lnTo>
                    <a:pt x="91450" y="0"/>
                  </a:lnTo>
                  <a:lnTo>
                    <a:pt x="104112" y="21883"/>
                  </a:lnTo>
                  <a:cubicBezTo>
                    <a:pt x="111634" y="40216"/>
                    <a:pt x="116835" y="60076"/>
                    <a:pt x="119256" y="81273"/>
                  </a:cubicBezTo>
                  <a:lnTo>
                    <a:pt x="41646" y="60876"/>
                  </a:lnTo>
                  <a:cubicBezTo>
                    <a:pt x="38065" y="58667"/>
                    <a:pt x="23714" y="27272"/>
                    <a:pt x="17224" y="1871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988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948">
              <a:extLst>
                <a:ext uri="{FF2B5EF4-FFF2-40B4-BE49-F238E27FC236}">
                  <a16:creationId xmlns:a16="http://schemas.microsoft.com/office/drawing/2014/main" id="{998A77BB-57CF-FEB2-0427-C210406279F2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24" name="Shape 379">
              <a:extLst>
                <a:ext uri="{FF2B5EF4-FFF2-40B4-BE49-F238E27FC236}">
                  <a16:creationId xmlns:a16="http://schemas.microsoft.com/office/drawing/2014/main" id="{2982AEF0-7799-1E81-086F-06AE7A134CE7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F683C0-784B-1AC1-E6C4-282989D5EBB8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3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0B2D97-1B4B-31BB-226D-8C4BF50FF293}"/>
                </a:ext>
              </a:extLst>
            </p:cNvPr>
            <p:cNvSpPr/>
            <p:nvPr userDrawn="1"/>
          </p:nvSpPr>
          <p:spPr>
            <a:xfrm>
              <a:off x="3685540" y="2523744"/>
              <a:ext cx="7625086" cy="28982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INTEGRATED EXPERIENCES</a:t>
              </a:r>
            </a:p>
            <a:p>
              <a:endParaRPr lang="en-US" sz="3400" b="0" i="0" kern="1200" dirty="0">
                <a:solidFill>
                  <a:schemeClr val="bg1"/>
                </a:solidFill>
                <a:effectLst/>
                <a:latin typeface="Montserrat Ligh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 Light" pitchFamily="2" charset="77"/>
                  <a:ea typeface="+mn-ea"/>
                  <a:cs typeface="+mn-cs"/>
                </a:rPr>
                <a:t>Each learner experiences a learning journey that seamlessly integrates CTE and core academics.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FA8C10-6E09-32B2-3E0A-0D68D4953028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9884C-14DE-B68B-F0F0-FF0CC9F87E6E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386">
              <a:extLst>
                <a:ext uri="{FF2B5EF4-FFF2-40B4-BE49-F238E27FC236}">
                  <a16:creationId xmlns:a16="http://schemas.microsoft.com/office/drawing/2014/main" id="{5A220BD0-01A4-521B-9AFD-7BA679171B42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87">
              <a:extLst>
                <a:ext uri="{FF2B5EF4-FFF2-40B4-BE49-F238E27FC236}">
                  <a16:creationId xmlns:a16="http://schemas.microsoft.com/office/drawing/2014/main" id="{C1B79253-9B72-BA9C-E331-04ABBEF4470C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88">
              <a:extLst>
                <a:ext uri="{FF2B5EF4-FFF2-40B4-BE49-F238E27FC236}">
                  <a16:creationId xmlns:a16="http://schemas.microsoft.com/office/drawing/2014/main" id="{197BCD40-FA36-9582-C7AD-32D37DF435B6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89">
              <a:extLst>
                <a:ext uri="{FF2B5EF4-FFF2-40B4-BE49-F238E27FC236}">
                  <a16:creationId xmlns:a16="http://schemas.microsoft.com/office/drawing/2014/main" id="{6F6F28BA-EC80-F236-5909-6946B3E4CED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7A73618C-A87F-62C6-A3AF-163D0744A18F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91">
              <a:extLst>
                <a:ext uri="{FF2B5EF4-FFF2-40B4-BE49-F238E27FC236}">
                  <a16:creationId xmlns:a16="http://schemas.microsoft.com/office/drawing/2014/main" id="{A3B606F3-B016-6897-33C3-739D95EEE5ED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93">
              <a:extLst>
                <a:ext uri="{FF2B5EF4-FFF2-40B4-BE49-F238E27FC236}">
                  <a16:creationId xmlns:a16="http://schemas.microsoft.com/office/drawing/2014/main" id="{06AF2A4E-93E7-6118-D539-E3679C17D6ED}"/>
                </a:ext>
              </a:extLst>
            </p:cNvPr>
            <p:cNvSpPr/>
            <p:nvPr userDrawn="1"/>
          </p:nvSpPr>
          <p:spPr>
            <a:xfrm>
              <a:off x="2503795" y="2025681"/>
              <a:ext cx="957009" cy="1409728"/>
            </a:xfrm>
            <a:custGeom>
              <a:avLst/>
              <a:gdLst/>
              <a:ahLst/>
              <a:cxnLst/>
              <a:rect l="0" t="0" r="0" b="0"/>
              <a:pathLst>
                <a:path w="957009" h="1409728">
                  <a:moveTo>
                    <a:pt x="437896" y="717"/>
                  </a:moveTo>
                  <a:cubicBezTo>
                    <a:pt x="621473" y="5738"/>
                    <a:pt x="782406" y="139012"/>
                    <a:pt x="815543" y="326914"/>
                  </a:cubicBezTo>
                  <a:lnTo>
                    <a:pt x="919137" y="914454"/>
                  </a:lnTo>
                  <a:cubicBezTo>
                    <a:pt x="957009" y="1129198"/>
                    <a:pt x="813613" y="1333986"/>
                    <a:pt x="598856" y="1371857"/>
                  </a:cubicBezTo>
                  <a:cubicBezTo>
                    <a:pt x="384111" y="1409728"/>
                    <a:pt x="179324" y="1266333"/>
                    <a:pt x="141465" y="1051576"/>
                  </a:cubicBezTo>
                  <a:lnTo>
                    <a:pt x="37871" y="464036"/>
                  </a:lnTo>
                  <a:cubicBezTo>
                    <a:pt x="0" y="249291"/>
                    <a:pt x="143383" y="44504"/>
                    <a:pt x="358140" y="6633"/>
                  </a:cubicBezTo>
                  <a:cubicBezTo>
                    <a:pt x="384983" y="1900"/>
                    <a:pt x="411671" y="0"/>
                    <a:pt x="437896" y="717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404">
              <a:extLst>
                <a:ext uri="{FF2B5EF4-FFF2-40B4-BE49-F238E27FC236}">
                  <a16:creationId xmlns:a16="http://schemas.microsoft.com/office/drawing/2014/main" id="{CF546A2E-B32D-EB53-CE37-167178112F17}"/>
                </a:ext>
              </a:extLst>
            </p:cNvPr>
            <p:cNvSpPr/>
            <p:nvPr userDrawn="1"/>
          </p:nvSpPr>
          <p:spPr>
            <a:xfrm>
              <a:off x="4910906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629688F5-616B-03F0-E98F-94ACF6153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531" y="1134357"/>
            <a:ext cx="2760879" cy="30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2443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E67C3A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717454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67C3A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5116164" y="1080376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E67C3A"/>
          </a:solidFill>
          <a:ln w="0" cap="flat">
            <a:solidFill>
              <a:srgbClr val="E67C3A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9"/>
            <a:ext cx="10515600" cy="1044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2100" y="1908439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67C3A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E67C3A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E67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631742" y="1808570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E67C3A"/>
                </a:solidFill>
                <a:effectLst/>
                <a:latin typeface="Montserrat" pitchFamily="2" charset="77"/>
                <a:ea typeface="+mj-ea"/>
                <a:cs typeface="+mj-cs"/>
              </a:rPr>
              <a:t>INTEGRATED EXPERIENCES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D5E50-3F74-D0BF-B2AE-AC1A5F9D1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51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AE3F1-B300-5D86-9E94-BAA4F0819FCF}"/>
              </a:ext>
            </a:extLst>
          </p:cNvPr>
          <p:cNvGrpSpPr/>
          <p:nvPr userDrawn="1"/>
        </p:nvGrpSpPr>
        <p:grpSpPr>
          <a:xfrm>
            <a:off x="1587" y="0"/>
            <a:ext cx="12188841" cy="6858000"/>
            <a:chOff x="0" y="0"/>
            <a:chExt cx="12188952" cy="6858000"/>
          </a:xfrm>
        </p:grpSpPr>
        <p:sp>
          <p:nvSpPr>
            <p:cNvPr id="8" name="Shape 349">
              <a:extLst>
                <a:ext uri="{FF2B5EF4-FFF2-40B4-BE49-F238E27FC236}">
                  <a16:creationId xmlns:a16="http://schemas.microsoft.com/office/drawing/2014/main" id="{3B0BE0EC-08CD-AE92-48FE-CBCE7456A9F0}"/>
                </a:ext>
              </a:extLst>
            </p:cNvPr>
            <p:cNvSpPr/>
            <p:nvPr userDrawn="1"/>
          </p:nvSpPr>
          <p:spPr>
            <a:xfrm>
              <a:off x="0" y="0"/>
              <a:ext cx="204991" cy="6858000"/>
            </a:xfrm>
            <a:custGeom>
              <a:avLst/>
              <a:gdLst/>
              <a:ahLst/>
              <a:cxnLst/>
              <a:rect l="0" t="0" r="0" b="0"/>
              <a:pathLst>
                <a:path w="204991" h="6858000">
                  <a:moveTo>
                    <a:pt x="0" y="0"/>
                  </a:moveTo>
                  <a:lnTo>
                    <a:pt x="204991" y="0"/>
                  </a:lnTo>
                  <a:lnTo>
                    <a:pt x="204991" y="6738265"/>
                  </a:lnTo>
                  <a:cubicBezTo>
                    <a:pt x="204991" y="6804393"/>
                    <a:pt x="151384" y="6858000"/>
                    <a:pt x="85255" y="685800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299">
                <a:alpha val="81386"/>
              </a:srgb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Shape 1948">
              <a:extLst>
                <a:ext uri="{FF2B5EF4-FFF2-40B4-BE49-F238E27FC236}">
                  <a16:creationId xmlns:a16="http://schemas.microsoft.com/office/drawing/2014/main" id="{998A77BB-57CF-FEB2-0427-C210406279F2}"/>
                </a:ext>
              </a:extLst>
            </p:cNvPr>
            <p:cNvSpPr/>
            <p:nvPr userDrawn="1"/>
          </p:nvSpPr>
          <p:spPr>
            <a:xfrm>
              <a:off x="192532" y="0"/>
              <a:ext cx="11996420" cy="5715000"/>
            </a:xfrm>
            <a:custGeom>
              <a:avLst/>
              <a:gdLst/>
              <a:ahLst/>
              <a:cxnLst/>
              <a:rect l="0" t="0" r="0" b="0"/>
              <a:pathLst>
                <a:path w="11996420" h="5715000">
                  <a:moveTo>
                    <a:pt x="0" y="0"/>
                  </a:moveTo>
                  <a:lnTo>
                    <a:pt x="11996420" y="0"/>
                  </a:lnTo>
                  <a:lnTo>
                    <a:pt x="11996420" y="5715000"/>
                  </a:lnTo>
                  <a:lnTo>
                    <a:pt x="0" y="5715000"/>
                  </a:lnTo>
                  <a:lnTo>
                    <a:pt x="0" y="0"/>
                  </a:lnTo>
                </a:path>
              </a:pathLst>
            </a:custGeom>
            <a:solidFill>
              <a:srgbClr val="038299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7C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rgbClr val="E67C3A"/>
                </a:solidFill>
              </a:endParaRPr>
            </a:p>
          </p:txBody>
        </p:sp>
        <p:sp>
          <p:nvSpPr>
            <p:cNvPr id="24" name="Shape 379">
              <a:extLst>
                <a:ext uri="{FF2B5EF4-FFF2-40B4-BE49-F238E27FC236}">
                  <a16:creationId xmlns:a16="http://schemas.microsoft.com/office/drawing/2014/main" id="{2982AEF0-7799-1E81-086F-06AE7A134CE7}"/>
                </a:ext>
              </a:extLst>
            </p:cNvPr>
            <p:cNvSpPr/>
            <p:nvPr userDrawn="1"/>
          </p:nvSpPr>
          <p:spPr>
            <a:xfrm>
              <a:off x="3685541" y="2158951"/>
              <a:ext cx="3949700" cy="0"/>
            </a:xfrm>
            <a:custGeom>
              <a:avLst/>
              <a:gdLst/>
              <a:ahLst/>
              <a:cxnLst/>
              <a:rect l="0" t="0" r="0" b="0"/>
              <a:pathLst>
                <a:path w="3949700">
                  <a:moveTo>
                    <a:pt x="0" y="0"/>
                  </a:moveTo>
                  <a:lnTo>
                    <a:pt x="3949700" y="0"/>
                  </a:lnTo>
                </a:path>
              </a:pathLst>
            </a:custGeom>
            <a:ln w="76200" cap="flat">
              <a:solidFill>
                <a:schemeClr val="bg1">
                  <a:lumMod val="75000"/>
                </a:schemeClr>
              </a:solidFill>
              <a:miter lim="100000"/>
            </a:ln>
          </p:spPr>
          <p:style>
            <a:lnRef idx="1">
              <a:srgbClr val="49B2A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F683C0-784B-1AC1-E6C4-282989D5EBB8}"/>
                </a:ext>
              </a:extLst>
            </p:cNvPr>
            <p:cNvSpPr/>
            <p:nvPr userDrawn="1"/>
          </p:nvSpPr>
          <p:spPr>
            <a:xfrm>
              <a:off x="3685540" y="1191151"/>
              <a:ext cx="5070533" cy="1042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4600" b="1" kern="100" dirty="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PRINCIPLE 4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0B2D97-1B4B-31BB-226D-8C4BF50FF293}"/>
                </a:ext>
              </a:extLst>
            </p:cNvPr>
            <p:cNvSpPr/>
            <p:nvPr userDrawn="1"/>
          </p:nvSpPr>
          <p:spPr>
            <a:xfrm>
              <a:off x="3685540" y="2441448"/>
              <a:ext cx="8310866" cy="2980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r>
                <a:rPr lang="en-US" sz="1800" b="1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PERSONALIZED &amp; FLEXIBLE PATHWAYS</a:t>
              </a:r>
            </a:p>
            <a:p>
              <a:endParaRPr lang="en-US" sz="1800" b="1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+mn-cs"/>
              </a:endParaRPr>
            </a:p>
            <a:p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Each learner has access to </a:t>
              </a:r>
              <a:b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</a:br>
              <a:r>
                <a:rPr lang="en-US" sz="3400" b="0" i="0" kern="1200" dirty="0">
                  <a:solidFill>
                    <a:schemeClr val="bg1"/>
                  </a:solidFill>
                  <a:effectLst/>
                  <a:latin typeface="Montserrat" pitchFamily="2" charset="77"/>
                  <a:ea typeface="+mn-ea"/>
                  <a:cs typeface="+mn-cs"/>
                </a:rPr>
                <a:t>personalized and flexible pathways.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FA8C10-6E09-32B2-3E0A-0D68D4953028}"/>
                </a:ext>
              </a:extLst>
            </p:cNvPr>
            <p:cNvSpPr/>
            <p:nvPr userDrawn="1"/>
          </p:nvSpPr>
          <p:spPr>
            <a:xfrm>
              <a:off x="11456522" y="22907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9884C-14DE-B68B-F0F0-FF0CC9F87E6E}"/>
                </a:ext>
              </a:extLst>
            </p:cNvPr>
            <p:cNvSpPr/>
            <p:nvPr userDrawn="1"/>
          </p:nvSpPr>
          <p:spPr>
            <a:xfrm>
              <a:off x="9744484" y="2951168"/>
              <a:ext cx="150465" cy="700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400" kern="100">
                  <a:solidFill>
                    <a:srgbClr val="FFFEFD"/>
                  </a:solidFill>
                  <a:effectLst/>
                  <a:latin typeface="Montserrat" pitchFamily="2" charset="77"/>
                  <a:ea typeface="Montserrat" pitchFamily="2" charset="77"/>
                  <a:cs typeface="Montserrat" pitchFamily="2" charset="77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386">
              <a:extLst>
                <a:ext uri="{FF2B5EF4-FFF2-40B4-BE49-F238E27FC236}">
                  <a16:creationId xmlns:a16="http://schemas.microsoft.com/office/drawing/2014/main" id="{5A220BD0-01A4-521B-9AFD-7BA679171B42}"/>
                </a:ext>
              </a:extLst>
            </p:cNvPr>
            <p:cNvSpPr/>
            <p:nvPr userDrawn="1"/>
          </p:nvSpPr>
          <p:spPr>
            <a:xfrm>
              <a:off x="2930985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6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A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87">
              <a:extLst>
                <a:ext uri="{FF2B5EF4-FFF2-40B4-BE49-F238E27FC236}">
                  <a16:creationId xmlns:a16="http://schemas.microsoft.com/office/drawing/2014/main" id="{C1B79253-9B72-BA9C-E331-04ABBEF4470C}"/>
                </a:ext>
              </a:extLst>
            </p:cNvPr>
            <p:cNvSpPr/>
            <p:nvPr userDrawn="1"/>
          </p:nvSpPr>
          <p:spPr>
            <a:xfrm>
              <a:off x="51145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71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88">
              <a:extLst>
                <a:ext uri="{FF2B5EF4-FFF2-40B4-BE49-F238E27FC236}">
                  <a16:creationId xmlns:a16="http://schemas.microsoft.com/office/drawing/2014/main" id="{197BCD40-FA36-9582-C7AD-32D37DF435B6}"/>
                </a:ext>
              </a:extLst>
            </p:cNvPr>
            <p:cNvSpPr/>
            <p:nvPr userDrawn="1"/>
          </p:nvSpPr>
          <p:spPr>
            <a:xfrm>
              <a:off x="72980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solidFill>
              <a:srgbClr val="E67C3A"/>
            </a:solidFill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89">
              <a:extLst>
                <a:ext uri="{FF2B5EF4-FFF2-40B4-BE49-F238E27FC236}">
                  <a16:creationId xmlns:a16="http://schemas.microsoft.com/office/drawing/2014/main" id="{6F6F28BA-EC80-F236-5909-6946B3E4CED4}"/>
                </a:ext>
              </a:extLst>
            </p:cNvPr>
            <p:cNvSpPr/>
            <p:nvPr userDrawn="1"/>
          </p:nvSpPr>
          <p:spPr>
            <a:xfrm>
              <a:off x="9481634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84A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7A73618C-A87F-62C6-A3AF-163D0744A18F}"/>
                </a:ext>
              </a:extLst>
            </p:cNvPr>
            <p:cNvSpPr/>
            <p:nvPr userDrawn="1"/>
          </p:nvSpPr>
          <p:spPr>
            <a:xfrm>
              <a:off x="1166518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3" y="2196"/>
                  </a:moveTo>
                  <a:cubicBezTo>
                    <a:pt x="137607" y="4391"/>
                    <a:pt x="160655" y="15697"/>
                    <a:pt x="177203" y="35592"/>
                  </a:cubicBezTo>
                  <a:cubicBezTo>
                    <a:pt x="210299" y="75393"/>
                    <a:pt x="204863" y="134474"/>
                    <a:pt x="165074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5" y="56559"/>
                    <a:pt x="45224" y="23463"/>
                  </a:cubicBezTo>
                  <a:cubicBezTo>
                    <a:pt x="65119" y="6915"/>
                    <a:pt x="89839" y="0"/>
                    <a:pt x="113723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486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91">
              <a:extLst>
                <a:ext uri="{FF2B5EF4-FFF2-40B4-BE49-F238E27FC236}">
                  <a16:creationId xmlns:a16="http://schemas.microsoft.com/office/drawing/2014/main" id="{A3B606F3-B016-6897-33C3-739D95EEE5ED}"/>
                </a:ext>
              </a:extLst>
            </p:cNvPr>
            <p:cNvSpPr/>
            <p:nvPr userDrawn="1"/>
          </p:nvSpPr>
          <p:spPr>
            <a:xfrm>
              <a:off x="738373" y="5636406"/>
              <a:ext cx="210299" cy="200666"/>
            </a:xfrm>
            <a:custGeom>
              <a:avLst/>
              <a:gdLst/>
              <a:ahLst/>
              <a:cxnLst/>
              <a:rect l="0" t="0" r="0" b="0"/>
              <a:pathLst>
                <a:path w="210299" h="200666">
                  <a:moveTo>
                    <a:pt x="113724" y="2196"/>
                  </a:moveTo>
                  <a:cubicBezTo>
                    <a:pt x="137608" y="4391"/>
                    <a:pt x="160655" y="15697"/>
                    <a:pt x="177203" y="35592"/>
                  </a:cubicBezTo>
                  <a:cubicBezTo>
                    <a:pt x="210299" y="75393"/>
                    <a:pt x="204864" y="134474"/>
                    <a:pt x="165075" y="167570"/>
                  </a:cubicBezTo>
                  <a:cubicBezTo>
                    <a:pt x="125285" y="200666"/>
                    <a:pt x="66192" y="195231"/>
                    <a:pt x="33096" y="155442"/>
                  </a:cubicBezTo>
                  <a:cubicBezTo>
                    <a:pt x="0" y="115652"/>
                    <a:pt x="5436" y="56559"/>
                    <a:pt x="45225" y="23463"/>
                  </a:cubicBezTo>
                  <a:cubicBezTo>
                    <a:pt x="65119" y="6915"/>
                    <a:pt x="89840" y="0"/>
                    <a:pt x="113724" y="2196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D4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404">
              <a:extLst>
                <a:ext uri="{FF2B5EF4-FFF2-40B4-BE49-F238E27FC236}">
                  <a16:creationId xmlns:a16="http://schemas.microsoft.com/office/drawing/2014/main" id="{CF546A2E-B32D-EB53-CE37-167178112F17}"/>
                </a:ext>
              </a:extLst>
            </p:cNvPr>
            <p:cNvSpPr/>
            <p:nvPr userDrawn="1"/>
          </p:nvSpPr>
          <p:spPr>
            <a:xfrm>
              <a:off x="7219235" y="5451192"/>
              <a:ext cx="578295" cy="551809"/>
            </a:xfrm>
            <a:custGeom>
              <a:avLst/>
              <a:gdLst/>
              <a:ahLst/>
              <a:cxnLst/>
              <a:rect l="0" t="0" r="0" b="0"/>
              <a:pathLst>
                <a:path w="578295" h="551809">
                  <a:moveTo>
                    <a:pt x="312728" y="6036"/>
                  </a:moveTo>
                  <a:cubicBezTo>
                    <a:pt x="378406" y="12071"/>
                    <a:pt x="441782" y="43161"/>
                    <a:pt x="487287" y="97873"/>
                  </a:cubicBezTo>
                  <a:cubicBezTo>
                    <a:pt x="578295" y="207296"/>
                    <a:pt x="563359" y="369793"/>
                    <a:pt x="453936" y="460801"/>
                  </a:cubicBezTo>
                  <a:cubicBezTo>
                    <a:pt x="344500" y="551809"/>
                    <a:pt x="182016" y="536886"/>
                    <a:pt x="91008" y="427450"/>
                  </a:cubicBezTo>
                  <a:cubicBezTo>
                    <a:pt x="0" y="318027"/>
                    <a:pt x="14923" y="155531"/>
                    <a:pt x="124359" y="64522"/>
                  </a:cubicBezTo>
                  <a:cubicBezTo>
                    <a:pt x="179070" y="19018"/>
                    <a:pt x="247050" y="0"/>
                    <a:pt x="312728" y="6036"/>
                  </a:cubicBezTo>
                  <a:close/>
                </a:path>
              </a:pathLst>
            </a:custGeom>
            <a:solidFill>
              <a:srgbClr val="038299"/>
            </a:solidFill>
            <a:ln w="0" cap="flat">
              <a:miter lim="100000"/>
            </a:ln>
            <a:effectLst>
              <a:outerShdw blurRad="50800" dist="50800" dir="5400000" sx="83782" sy="83782" algn="ctr" rotWithShape="0">
                <a:srgbClr val="000000">
                  <a:alpha val="96365"/>
                </a:srgbClr>
              </a:outerShdw>
            </a:effectLst>
          </p:spPr>
          <p:style>
            <a:lnRef idx="0">
              <a:srgbClr val="000000">
                <a:alpha val="0"/>
              </a:srgbClr>
            </a:lnRef>
            <a:fillRef idx="1">
              <a:srgbClr val="EA730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" name="Picture 2" descr="A white icon with a check mark and a person in the middle&#10;&#10;AI-generated content may be incorrect.">
            <a:extLst>
              <a:ext uri="{FF2B5EF4-FFF2-40B4-BE49-F238E27FC236}">
                <a16:creationId xmlns:a16="http://schemas.microsoft.com/office/drawing/2014/main" id="{9E15E1C9-DEC5-FB6F-A8F2-B7DF60886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915" y="1164018"/>
            <a:ext cx="2683764" cy="2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32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44">
            <a:extLst>
              <a:ext uri="{FF2B5EF4-FFF2-40B4-BE49-F238E27FC236}">
                <a16:creationId xmlns:a16="http://schemas.microsoft.com/office/drawing/2014/main" id="{D74E58CE-3CD0-74B3-40B2-4A9624A34019}"/>
              </a:ext>
            </a:extLst>
          </p:cNvPr>
          <p:cNvSpPr/>
          <p:nvPr userDrawn="1"/>
        </p:nvSpPr>
        <p:spPr>
          <a:xfrm>
            <a:off x="201166" y="0"/>
            <a:ext cx="11987677" cy="1217741"/>
          </a:xfrm>
          <a:custGeom>
            <a:avLst/>
            <a:gdLst/>
            <a:ahLst/>
            <a:cxnLst/>
            <a:rect l="0" t="0" r="0" b="0"/>
            <a:pathLst>
              <a:path w="11987784" h="5686654">
                <a:moveTo>
                  <a:pt x="0" y="0"/>
                </a:moveTo>
                <a:lnTo>
                  <a:pt x="11987784" y="0"/>
                </a:lnTo>
                <a:lnTo>
                  <a:pt x="11987784" y="5686654"/>
                </a:lnTo>
                <a:lnTo>
                  <a:pt x="0" y="5686654"/>
                </a:lnTo>
                <a:lnTo>
                  <a:pt x="0" y="0"/>
                </a:lnTo>
              </a:path>
            </a:pathLst>
          </a:custGeom>
          <a:solidFill>
            <a:srgbClr val="038299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25577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314058"/>
              </a:solidFill>
              <a:highlight>
                <a:srgbClr val="314058"/>
              </a:highlight>
            </a:endParaRPr>
          </a:p>
        </p:txBody>
      </p:sp>
      <p:sp>
        <p:nvSpPr>
          <p:cNvPr id="9" name="Shape 245">
            <a:extLst>
              <a:ext uri="{FF2B5EF4-FFF2-40B4-BE49-F238E27FC236}">
                <a16:creationId xmlns:a16="http://schemas.microsoft.com/office/drawing/2014/main" id="{4ACD3E1E-CADF-CF68-5623-4F3E15D86A05}"/>
              </a:ext>
            </a:extLst>
          </p:cNvPr>
          <p:cNvSpPr/>
          <p:nvPr userDrawn="1"/>
        </p:nvSpPr>
        <p:spPr>
          <a:xfrm>
            <a:off x="604992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4" y="134474"/>
                  <a:pt x="165075" y="167570"/>
                </a:cubicBezTo>
                <a:cubicBezTo>
                  <a:pt x="125286" y="200666"/>
                  <a:pt x="66192" y="195231"/>
                  <a:pt x="33096" y="155442"/>
                </a:cubicBezTo>
                <a:cubicBezTo>
                  <a:pt x="0" y="115652"/>
                  <a:pt x="5436" y="56559"/>
                  <a:pt x="45225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314058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7BA04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">
            <a:extLst>
              <a:ext uri="{FF2B5EF4-FFF2-40B4-BE49-F238E27FC236}">
                <a16:creationId xmlns:a16="http://schemas.microsoft.com/office/drawing/2014/main" id="{6BD0DDA3-BC86-1676-3C1E-BB4BF94A7DB0}"/>
              </a:ext>
            </a:extLst>
          </p:cNvPr>
          <p:cNvSpPr/>
          <p:nvPr userDrawn="1"/>
        </p:nvSpPr>
        <p:spPr>
          <a:xfrm>
            <a:off x="2826835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4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40" y="0"/>
                  <a:pt x="113724" y="2196"/>
                </a:cubicBezTo>
                <a:close/>
              </a:path>
            </a:pathLst>
          </a:custGeom>
          <a:solidFill>
            <a:srgbClr val="88A95C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E4712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" name="Shape 247">
            <a:extLst>
              <a:ext uri="{FF2B5EF4-FFF2-40B4-BE49-F238E27FC236}">
                <a16:creationId xmlns:a16="http://schemas.microsoft.com/office/drawing/2014/main" id="{8807413C-5994-D962-33AF-5F83267AD7B2}"/>
              </a:ext>
            </a:extLst>
          </p:cNvPr>
          <p:cNvSpPr/>
          <p:nvPr userDrawn="1"/>
        </p:nvSpPr>
        <p:spPr>
          <a:xfrm>
            <a:off x="5247045" y="1162051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solidFill>
            <a:srgbClr val="E67C3A"/>
          </a:solidFill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008299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2" name="Shape 248">
            <a:extLst>
              <a:ext uri="{FF2B5EF4-FFF2-40B4-BE49-F238E27FC236}">
                <a16:creationId xmlns:a16="http://schemas.microsoft.com/office/drawing/2014/main" id="{B46DED1C-081D-67EB-CB83-D362B046A052}"/>
              </a:ext>
            </a:extLst>
          </p:cNvPr>
          <p:cNvSpPr/>
          <p:nvPr userDrawn="1"/>
        </p:nvSpPr>
        <p:spPr>
          <a:xfrm>
            <a:off x="9357679" y="1181165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8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A84A7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3" name="Shape 249">
            <a:extLst>
              <a:ext uri="{FF2B5EF4-FFF2-40B4-BE49-F238E27FC236}">
                <a16:creationId xmlns:a16="http://schemas.microsoft.com/office/drawing/2014/main" id="{8AF1EA5F-B0F8-A03F-CB92-974CF4C8562C}"/>
              </a:ext>
            </a:extLst>
          </p:cNvPr>
          <p:cNvSpPr/>
          <p:nvPr userDrawn="1"/>
        </p:nvSpPr>
        <p:spPr>
          <a:xfrm>
            <a:off x="10849136" y="1144939"/>
            <a:ext cx="125380" cy="119698"/>
          </a:xfrm>
          <a:custGeom>
            <a:avLst/>
            <a:gdLst/>
            <a:ahLst/>
            <a:cxnLst/>
            <a:rect l="0" t="0" r="0" b="0"/>
            <a:pathLst>
              <a:path w="210299" h="200666">
                <a:moveTo>
                  <a:pt x="113723" y="2196"/>
                </a:moveTo>
                <a:cubicBezTo>
                  <a:pt x="137607" y="4391"/>
                  <a:pt x="160655" y="15697"/>
                  <a:pt x="177203" y="35592"/>
                </a:cubicBezTo>
                <a:cubicBezTo>
                  <a:pt x="210299" y="75393"/>
                  <a:pt x="204863" y="134474"/>
                  <a:pt x="165074" y="167570"/>
                </a:cubicBezTo>
                <a:cubicBezTo>
                  <a:pt x="125285" y="200666"/>
                  <a:pt x="66192" y="195231"/>
                  <a:pt x="33096" y="155442"/>
                </a:cubicBezTo>
                <a:cubicBezTo>
                  <a:pt x="0" y="115652"/>
                  <a:pt x="5435" y="56559"/>
                  <a:pt x="45224" y="23463"/>
                </a:cubicBezTo>
                <a:cubicBezTo>
                  <a:pt x="65119" y="6915"/>
                  <a:pt x="89839" y="0"/>
                  <a:pt x="113723" y="2196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54867C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4" name="Shape 207">
            <a:extLst>
              <a:ext uri="{FF2B5EF4-FFF2-40B4-BE49-F238E27FC236}">
                <a16:creationId xmlns:a16="http://schemas.microsoft.com/office/drawing/2014/main" id="{F42FF8BF-B687-00B0-3D9C-02BF858F741C}"/>
              </a:ext>
            </a:extLst>
          </p:cNvPr>
          <p:cNvSpPr/>
          <p:nvPr userDrawn="1"/>
        </p:nvSpPr>
        <p:spPr>
          <a:xfrm>
            <a:off x="-6033" y="0"/>
            <a:ext cx="213360" cy="6858000"/>
          </a:xfrm>
          <a:custGeom>
            <a:avLst/>
            <a:gdLst/>
            <a:ahLst/>
            <a:cxnLst/>
            <a:rect l="0" t="0" r="0" b="0"/>
            <a:pathLst>
              <a:path w="213625" h="6858000">
                <a:moveTo>
                  <a:pt x="0" y="0"/>
                </a:moveTo>
                <a:lnTo>
                  <a:pt x="213625" y="0"/>
                </a:lnTo>
                <a:lnTo>
                  <a:pt x="213625" y="6741315"/>
                </a:lnTo>
                <a:cubicBezTo>
                  <a:pt x="213625" y="6790911"/>
                  <a:pt x="183472" y="6833465"/>
                  <a:pt x="140497" y="6851641"/>
                </a:cubicBezTo>
                <a:lnTo>
                  <a:pt x="1200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38299">
              <a:alpha val="86260"/>
            </a:srgb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Shape 244">
            <a:extLst>
              <a:ext uri="{FF2B5EF4-FFF2-40B4-BE49-F238E27FC236}">
                <a16:creationId xmlns:a16="http://schemas.microsoft.com/office/drawing/2014/main" id="{2BE4683B-8BE0-3E88-0C97-33E6112326B4}"/>
              </a:ext>
            </a:extLst>
          </p:cNvPr>
          <p:cNvSpPr/>
          <p:nvPr userDrawn="1"/>
        </p:nvSpPr>
        <p:spPr>
          <a:xfrm>
            <a:off x="7322555" y="1069827"/>
            <a:ext cx="344700" cy="328791"/>
          </a:xfrm>
          <a:custGeom>
            <a:avLst/>
            <a:gdLst/>
            <a:ahLst/>
            <a:cxnLst/>
            <a:rect l="0" t="0" r="0" b="0"/>
            <a:pathLst>
              <a:path w="578295" h="551809">
                <a:moveTo>
                  <a:pt x="312728" y="6036"/>
                </a:moveTo>
                <a:cubicBezTo>
                  <a:pt x="378406" y="12071"/>
                  <a:pt x="441782" y="43161"/>
                  <a:pt x="487286" y="97873"/>
                </a:cubicBezTo>
                <a:cubicBezTo>
                  <a:pt x="578295" y="207296"/>
                  <a:pt x="563359" y="369793"/>
                  <a:pt x="453936" y="460801"/>
                </a:cubicBezTo>
                <a:cubicBezTo>
                  <a:pt x="344500" y="551809"/>
                  <a:pt x="182016" y="536886"/>
                  <a:pt x="91008" y="427450"/>
                </a:cubicBezTo>
                <a:cubicBezTo>
                  <a:pt x="0" y="318027"/>
                  <a:pt x="14922" y="155531"/>
                  <a:pt x="124358" y="64522"/>
                </a:cubicBezTo>
                <a:cubicBezTo>
                  <a:pt x="179070" y="19018"/>
                  <a:pt x="247050" y="0"/>
                  <a:pt x="312728" y="6036"/>
                </a:cubicBezTo>
                <a:close/>
              </a:path>
            </a:pathLst>
          </a:custGeom>
          <a:solidFill>
            <a:srgbClr val="038299"/>
          </a:solidFill>
          <a:ln w="0" cap="flat">
            <a:solidFill>
              <a:srgbClr val="038299">
                <a:alpha val="62000"/>
              </a:srgbClr>
            </a:solidFill>
            <a:miter lim="100000"/>
          </a:ln>
          <a:effectLst>
            <a:outerShdw blurRad="50800" dist="50800" dir="5400000" sx="73250" sy="73250" algn="ctr" rotWithShape="0">
              <a:srgbClr val="000000">
                <a:alpha val="89163"/>
              </a:srgbClr>
            </a:outerShdw>
          </a:effectLst>
        </p:spPr>
        <p:style>
          <a:lnRef idx="0">
            <a:srgbClr val="000000">
              <a:alpha val="0"/>
            </a:srgbClr>
          </a:lnRef>
          <a:fillRef idx="1">
            <a:srgbClr val="31405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30B26-946D-954F-7AE6-8CF72BD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35878"/>
            <a:ext cx="10515600" cy="102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pic>
        <p:nvPicPr>
          <p:cNvPr id="32" name="Picture 31" descr="A logo with colorful circles and lines&#10;&#10;AI-generated content may be incorrect.">
            <a:extLst>
              <a:ext uri="{FF2B5EF4-FFF2-40B4-BE49-F238E27FC236}">
                <a16:creationId xmlns:a16="http://schemas.microsoft.com/office/drawing/2014/main" id="{06ABD73A-6B32-7720-2EB0-D8B5E99F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" y="6255702"/>
            <a:ext cx="2197100" cy="5664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8D4E0A-7D4D-8D3B-B6B0-C34025A96EA2}"/>
              </a:ext>
            </a:extLst>
          </p:cNvPr>
          <p:cNvSpPr txBox="1">
            <a:spLocks/>
          </p:cNvSpPr>
          <p:nvPr userDrawn="1"/>
        </p:nvSpPr>
        <p:spPr>
          <a:xfrm>
            <a:off x="726757" y="2002537"/>
            <a:ext cx="10620693" cy="676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38299"/>
                </a:solidFill>
              </a:rPr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8A7C2-7C14-6840-F636-29696E76C7FF}"/>
              </a:ext>
            </a:extLst>
          </p:cNvPr>
          <p:cNvSpPr txBox="1"/>
          <p:nvPr userDrawn="1"/>
        </p:nvSpPr>
        <p:spPr>
          <a:xfrm>
            <a:off x="832104" y="2962656"/>
            <a:ext cx="1020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latin typeface="Montserrat" pitchFamily="2" charset="77"/>
              </a:rPr>
              <a:t>Body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38299"/>
                </a:solidFill>
                <a:latin typeface="Montserrat" pitchFamily="2" charset="77"/>
              </a:rPr>
              <a:t>•</a:t>
            </a:r>
          </a:p>
          <a:p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05DD14-53B1-B316-CEAE-276249304AE1}"/>
              </a:ext>
            </a:extLst>
          </p:cNvPr>
          <p:cNvSpPr/>
          <p:nvPr userDrawn="1"/>
        </p:nvSpPr>
        <p:spPr>
          <a:xfrm>
            <a:off x="11661585" y="0"/>
            <a:ext cx="530415" cy="5486400"/>
          </a:xfrm>
          <a:prstGeom prst="roundRect">
            <a:avLst/>
          </a:prstGeom>
          <a:solidFill>
            <a:srgbClr val="038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402E2D-0CE7-5836-BE7C-ACEAA222EC1C}"/>
              </a:ext>
            </a:extLst>
          </p:cNvPr>
          <p:cNvSpPr/>
          <p:nvPr userDrawn="1"/>
        </p:nvSpPr>
        <p:spPr>
          <a:xfrm>
            <a:off x="11661585" y="-64008"/>
            <a:ext cx="530415" cy="463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160793A-FDC0-767D-A8C8-F1A5119795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89908" y="1696221"/>
            <a:ext cx="4555364" cy="116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0" kern="1200" dirty="0">
                <a:solidFill>
                  <a:srgbClr val="038299"/>
                </a:solidFill>
                <a:effectLst/>
                <a:latin typeface="Montserrat" pitchFamily="2" charset="77"/>
                <a:ea typeface="+mj-ea"/>
                <a:cs typeface="+mj-cs"/>
              </a:rPr>
              <a:t>PERSONALIZED &amp; FLEXIBLE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D5E50-3F74-D0BF-B2AE-AC1A5F9D1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4000"/>
          </a:blip>
          <a:srcRect/>
          <a:stretch/>
        </p:blipFill>
        <p:spPr>
          <a:xfrm>
            <a:off x="10986094" y="574792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2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FBB4-F337-E65F-16DD-4C932361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11" y="1624327"/>
            <a:ext cx="10147242" cy="237560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The Connected Path: </a:t>
            </a:r>
            <a:br>
              <a:rPr lang="en-US" dirty="0"/>
            </a:br>
            <a:r>
              <a:rPr lang="en-US" sz="4200" b="0" dirty="0">
                <a:solidFill>
                  <a:srgbClr val="666B70"/>
                </a:solidFill>
              </a:rPr>
              <a:t>A Shared Vision for Opportunity and Empowerment Through Career Technical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7DC76-2801-8564-0522-8275946B4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11" y="4405792"/>
            <a:ext cx="9144000" cy="1655762"/>
          </a:xfrm>
        </p:spPr>
        <p:txBody>
          <a:bodyPr/>
          <a:lstStyle/>
          <a:p>
            <a:r>
              <a:rPr lang="en-US" dirty="0"/>
              <a:t>Update with the date/location/ and presenter information if not using the speaker slide</a:t>
            </a:r>
          </a:p>
        </p:txBody>
      </p:sp>
    </p:spTree>
    <p:extLst>
      <p:ext uri="{BB962C8B-B14F-4D97-AF65-F5344CB8AC3E}">
        <p14:creationId xmlns:p14="http://schemas.microsoft.com/office/powerpoint/2010/main" val="22816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2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6236-358D-C5F8-583C-44F80E6A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75206"/>
            <a:ext cx="10515600" cy="1062165"/>
          </a:xfrm>
        </p:spPr>
        <p:txBody>
          <a:bodyPr>
            <a:normAutofit/>
          </a:bodyPr>
          <a:lstStyle/>
          <a:p>
            <a:r>
              <a:rPr lang="en-US" dirty="0"/>
              <a:t>To achieve this future, we must: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1C170-C6DB-3C1A-81F3-E13470CD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88" y="1816053"/>
            <a:ext cx="10356396" cy="322589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Design and employ a data strategy that centers outcomes;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Improve the ability of data to drive decisions and support shared priorities; and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data publicly available and understandable.</a:t>
            </a:r>
          </a:p>
        </p:txBody>
      </p:sp>
    </p:spTree>
    <p:extLst>
      <p:ext uri="{BB962C8B-B14F-4D97-AF65-F5344CB8AC3E}">
        <p14:creationId xmlns:p14="http://schemas.microsoft.com/office/powerpoint/2010/main" val="51596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0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BDA5-C624-67C4-E574-B4AD5D2B7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77DAB-DC87-58F1-1B40-1701CC81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88" y="1816053"/>
            <a:ext cx="10356396" cy="3225893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Dismantle the silos between technical education and core academic subjects;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Equip every learner with transferable career readiness skills; and 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Expand and strengthen work-based learning, career exploration, and career advising for all learners.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987EE4-ACA5-ABF4-7E65-D8AFECE2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achieve this future, we must:</a:t>
            </a:r>
          </a:p>
        </p:txBody>
      </p:sp>
    </p:spTree>
    <p:extLst>
      <p:ext uri="{BB962C8B-B14F-4D97-AF65-F5344CB8AC3E}">
        <p14:creationId xmlns:p14="http://schemas.microsoft.com/office/powerpoint/2010/main" val="115518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1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6162-12AF-90B1-7A2F-06AD8F52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75206"/>
            <a:ext cx="10515600" cy="1025939"/>
          </a:xfrm>
        </p:spPr>
        <p:txBody>
          <a:bodyPr>
            <a:normAutofit/>
          </a:bodyPr>
          <a:lstStyle/>
          <a:p>
            <a:r>
              <a:rPr lang="en-US" dirty="0"/>
              <a:t>To achieve this future, we must: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AC63-F954-7FDC-1404-6516B2F5F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88" y="1816053"/>
            <a:ext cx="10435998" cy="3225893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Modernize program design to allow for more learner choice;</a:t>
            </a:r>
          </a:p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Strengthen the CTE workforce by investing in professional development and instructor credentialing; and</a:t>
            </a:r>
          </a:p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Recognize and signal skills and competencies in an industry-aligned way.</a:t>
            </a:r>
          </a:p>
        </p:txBody>
      </p:sp>
    </p:spTree>
    <p:extLst>
      <p:ext uri="{BB962C8B-B14F-4D97-AF65-F5344CB8AC3E}">
        <p14:creationId xmlns:p14="http://schemas.microsoft.com/office/powerpoint/2010/main" val="163059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95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9E07-067C-88C2-D6B2-8466EFEE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6" y="75206"/>
            <a:ext cx="10515600" cy="1025939"/>
          </a:xfrm>
        </p:spPr>
        <p:txBody>
          <a:bodyPr>
            <a:noAutofit/>
          </a:bodyPr>
          <a:lstStyle/>
          <a:p>
            <a:r>
              <a:rPr lang="en-US" dirty="0"/>
              <a:t>To achieve this future, we must: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EEE24-F492-EA53-D145-D976F7C7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88" y="1816053"/>
            <a:ext cx="10356396" cy="3225893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Expose learners to experiences that build social capital and self-efficacy;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Fully fund wraparound supports and incorporate them into CTE experiences; and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Partner with families and learners to shape the educational experience.</a:t>
            </a:r>
          </a:p>
        </p:txBody>
      </p:sp>
    </p:spTree>
    <p:extLst>
      <p:ext uri="{BB962C8B-B14F-4D97-AF65-F5344CB8AC3E}">
        <p14:creationId xmlns:p14="http://schemas.microsoft.com/office/powerpoint/2010/main" val="20851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27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A554-40B1-88DB-1994-E9BB5D1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5" y="75206"/>
            <a:ext cx="10672985" cy="1025939"/>
          </a:xfrm>
        </p:spPr>
        <p:txBody>
          <a:bodyPr>
            <a:noAutofit/>
          </a:bodyPr>
          <a:lstStyle/>
          <a:p>
            <a:r>
              <a:rPr lang="en-US" dirty="0"/>
              <a:t>To achieve this future, we must: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3A3F-F20F-352B-4738-83D6BD4BB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179" y="1816053"/>
            <a:ext cx="10356396" cy="3225893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Define a learner’s rights and responsibilities for the use of emerging technology;</a:t>
            </a:r>
          </a:p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Expand opportunities to build mastery of emerging technologies as identified by industry; and</a:t>
            </a:r>
          </a:p>
          <a:p>
            <a:pPr marL="457200" indent="-4572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Leverage technology as a tool to support personalization, targeted interventions, and curricular enhancements.</a:t>
            </a:r>
          </a:p>
        </p:txBody>
      </p:sp>
    </p:spTree>
    <p:extLst>
      <p:ext uri="{BB962C8B-B14F-4D97-AF65-F5344CB8AC3E}">
        <p14:creationId xmlns:p14="http://schemas.microsoft.com/office/powerpoint/2010/main" val="239765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6740-3328-01C7-977E-47980F8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8DC5B-F05C-9834-1DCC-6A97D26093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1BA708-7CD4-4EF2-D640-0E4E0CC2FE9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D556A-CD7B-3CB0-5F90-A69DADE129E0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7D3A3E-5CC9-F0D6-FFE9-D79FAB0AF15A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47111F-DFE6-B1F0-5AE8-710308E374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1FED4B-8079-5762-BBAA-0986F285B3B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C59FE4-2E0E-64C5-F5A0-2795836022F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1960B8-8E44-30C3-99DC-19304E2CA5B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86C865-2D83-0ACB-857E-021A7A00E59C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137805-CB00-F9A5-27EE-2296193A61BD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96922B-9A85-C220-C4BF-029E34187FEB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D30293-3C89-1FFD-D6B8-213B417FFEFA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B65DCB-2172-05AA-0AB6-3AE1D8EC9E31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04B7DA9-431E-F43E-7659-9C9FC437283C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BF7C94F-6A62-09B7-A98B-1BB4C784DE7D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4BC1E7-C007-232B-0A2B-B6A582563F1E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AF46-F22B-16D8-0770-5B4DA0B4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C7884-D5B8-C072-5F11-9EBBF4A9B435}"/>
              </a:ext>
            </a:extLst>
          </p:cNvPr>
          <p:cNvSpPr txBox="1"/>
          <p:nvPr/>
        </p:nvSpPr>
        <p:spPr>
          <a:xfrm>
            <a:off x="838200" y="1482313"/>
            <a:ext cx="9479280" cy="38933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We must all work together to design and champion a career readiness ecosystem that: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centers learner experience;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reimagines partnership with industry;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leverages technology; and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strengthens outcomes for all partners.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CTE bridges education and industry and operates as the connected path to economic mobility for learners of all ages.</a:t>
            </a:r>
          </a:p>
        </p:txBody>
      </p:sp>
    </p:spTree>
    <p:extLst>
      <p:ext uri="{BB962C8B-B14F-4D97-AF65-F5344CB8AC3E}">
        <p14:creationId xmlns:p14="http://schemas.microsoft.com/office/powerpoint/2010/main" val="254870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F5D1-83DE-5466-7D2D-6ABEDECA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FD10-A392-15DF-596F-D93D2F6D0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6479" y="2619006"/>
            <a:ext cx="6532622" cy="2530509"/>
          </a:xfrm>
        </p:spPr>
        <p:txBody>
          <a:bodyPr>
            <a:noAutofit/>
          </a:bodyPr>
          <a:lstStyle/>
          <a:p>
            <a:pPr marL="342900" indent="-342900"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Read the full vision</a:t>
            </a:r>
          </a:p>
          <a:p>
            <a:pPr marL="342900" indent="-342900"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Access additional resources</a:t>
            </a:r>
          </a:p>
          <a:p>
            <a:pPr marL="342900" indent="-342900">
              <a:buClr>
                <a:srgbClr val="A9497B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Sign up to stay connected</a:t>
            </a:r>
          </a:p>
          <a:p>
            <a:pPr>
              <a:buClr>
                <a:srgbClr val="A9497B"/>
              </a:buClr>
            </a:pPr>
            <a:endParaRPr lang="en-US" b="0" dirty="0">
              <a:solidFill>
                <a:schemeClr val="tx1"/>
              </a:solidFill>
            </a:endParaRPr>
          </a:p>
          <a:p>
            <a:pPr>
              <a:buClr>
                <a:srgbClr val="A9497B"/>
              </a:buClr>
            </a:pPr>
            <a:r>
              <a:rPr lang="en-US" b="0" dirty="0">
                <a:solidFill>
                  <a:schemeClr val="tx1"/>
                </a:solidFill>
              </a:rPr>
              <a:t>www.careertech.org/cte-connects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3EAEF-2CD5-9C75-079A-9C29EB6C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604" y="5839277"/>
            <a:ext cx="2733040" cy="440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SCAN THE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EAC30-56BB-4F48-E5A3-08725698798E}"/>
              </a:ext>
            </a:extLst>
          </p:cNvPr>
          <p:cNvSpPr/>
          <p:nvPr/>
        </p:nvSpPr>
        <p:spPr>
          <a:xfrm>
            <a:off x="750146" y="2055461"/>
            <a:ext cx="3773957" cy="3657600"/>
          </a:xfrm>
          <a:prstGeom prst="rect">
            <a:avLst/>
          </a:prstGeom>
          <a:solidFill>
            <a:srgbClr val="A9497B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21840-39DD-D200-69EE-6762C6E7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0" y="2245218"/>
            <a:ext cx="3268075" cy="32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C2FB-663B-E822-0052-95B7936A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4B942-A162-E727-8AE9-472A544EDFD0}"/>
              </a:ext>
            </a:extLst>
          </p:cNvPr>
          <p:cNvSpPr txBox="1">
            <a:spLocks/>
          </p:cNvSpPr>
          <p:nvPr/>
        </p:nvSpPr>
        <p:spPr>
          <a:xfrm>
            <a:off x="838200" y="1702889"/>
            <a:ext cx="6532622" cy="1917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CTE Connects is stewarded by </a:t>
            </a:r>
          </a:p>
          <a:p>
            <a:r>
              <a:rPr lang="en-US" dirty="0">
                <a:solidFill>
                  <a:srgbClr val="3F748A"/>
                </a:solidFill>
              </a:rPr>
              <a:t>Advance CTE</a:t>
            </a:r>
          </a:p>
          <a:p>
            <a:r>
              <a:rPr lang="en-US" b="0" dirty="0">
                <a:solidFill>
                  <a:schemeClr val="tx1"/>
                </a:solidFill>
              </a:rPr>
              <a:t>8484 Georgia Ave, Suite 620</a:t>
            </a:r>
          </a:p>
          <a:p>
            <a:r>
              <a:rPr lang="en-US" b="0" dirty="0">
                <a:solidFill>
                  <a:schemeClr val="tx1"/>
                </a:solidFill>
              </a:rPr>
              <a:t>Silver Spring, Maryland, 20910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F235-2553-4E8B-0F33-37356EA987DE}"/>
              </a:ext>
            </a:extLst>
          </p:cNvPr>
          <p:cNvSpPr txBox="1">
            <a:spLocks/>
          </p:cNvSpPr>
          <p:nvPr/>
        </p:nvSpPr>
        <p:spPr>
          <a:xfrm>
            <a:off x="838200" y="4054656"/>
            <a:ext cx="6532622" cy="110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38299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Enter personal contact info as desired</a:t>
            </a:r>
          </a:p>
        </p:txBody>
      </p:sp>
    </p:spTree>
    <p:extLst>
      <p:ext uri="{BB962C8B-B14F-4D97-AF65-F5344CB8AC3E}">
        <p14:creationId xmlns:p14="http://schemas.microsoft.com/office/powerpoint/2010/main" val="10079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B2FA-8665-5AC4-3681-CA468567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CTE Without Limits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770EF-BB7E-02FF-50DF-53D705B1A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39911"/>
            <a:ext cx="5730240" cy="394970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Published in March 2021 with over 30 national supporters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Pushed the field to remove barriers like geographical location and siloed systems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30 state teams reduced limitations to access and success through 100 technical assistance projects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5E766-BB6E-FEAE-779E-FF8D0572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4" y="2227580"/>
            <a:ext cx="5272442" cy="337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84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1E4DA0-9F75-68BE-A4A0-881A8C79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9" y="523254"/>
            <a:ext cx="9936480" cy="213092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618D2D-CB1C-3C44-497E-02F1D7F6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5" y="3429000"/>
            <a:ext cx="11574107" cy="18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02BC-F529-1DB4-8693-666235CF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2" y="153385"/>
            <a:ext cx="10515600" cy="991554"/>
          </a:xfrm>
        </p:spPr>
        <p:txBody>
          <a:bodyPr>
            <a:noAutofit/>
          </a:bodyPr>
          <a:lstStyle/>
          <a:p>
            <a:r>
              <a:rPr lang="en-US" sz="3200" i="1" dirty="0"/>
              <a:t>The Connected Path: A Shared Vision for Opportunity and Empowerment Through CTE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C10E4AD-512D-92C1-EBB1-D21605B4B9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760" y="1653436"/>
            <a:ext cx="4703445" cy="4696621"/>
          </a:xfrm>
          <a:prstGeom prst="roundRect">
            <a:avLst/>
          </a:prstGeom>
          <a:effectLst>
            <a:glow rad="127000">
              <a:schemeClr val="bg1">
                <a:lumMod val="50000"/>
              </a:schemeClr>
            </a:glo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4C8710-5B84-DCEC-4676-CEE79E80F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040" y="2875199"/>
            <a:ext cx="5735946" cy="2253094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Engaged partner organizations and members to synthesize and prioritize the ideas, strategies, and goals of the Summit.</a:t>
            </a: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Released publicly May 1, 2026</a:t>
            </a:r>
          </a:p>
        </p:txBody>
      </p:sp>
    </p:spTree>
    <p:extLst>
      <p:ext uri="{BB962C8B-B14F-4D97-AF65-F5344CB8AC3E}">
        <p14:creationId xmlns:p14="http://schemas.microsoft.com/office/powerpoint/2010/main" val="332262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5DBB-19A6-23E8-D61C-5B308913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92"/>
            <a:ext cx="10515600" cy="424015"/>
          </a:xfrm>
        </p:spPr>
        <p:txBody>
          <a:bodyPr>
            <a:normAutofit fontScale="90000"/>
          </a:bodyPr>
          <a:lstStyle/>
          <a:p>
            <a:r>
              <a:rPr lang="en-US" dirty="0"/>
              <a:t>A SHARED VISION</a:t>
            </a:r>
          </a:p>
        </p:txBody>
      </p:sp>
    </p:spTree>
    <p:extLst>
      <p:ext uri="{BB962C8B-B14F-4D97-AF65-F5344CB8AC3E}">
        <p14:creationId xmlns:p14="http://schemas.microsoft.com/office/powerpoint/2010/main" val="441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4DF4D-0F87-A859-9F29-4195491FC4FA}"/>
              </a:ext>
            </a:extLst>
          </p:cNvPr>
          <p:cNvSpPr txBox="1"/>
          <p:nvPr/>
        </p:nvSpPr>
        <p:spPr>
          <a:xfrm>
            <a:off x="8122158" y="292608"/>
            <a:ext cx="3401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dirty="0">
                <a:solidFill>
                  <a:srgbClr val="314058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1: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engages in a coherent CTE system codesigned by education and industry.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33B26-6788-856D-4A3A-863137C44461}"/>
              </a:ext>
            </a:extLst>
          </p:cNvPr>
          <p:cNvSpPr txBox="1"/>
          <p:nvPr/>
        </p:nvSpPr>
        <p:spPr>
          <a:xfrm>
            <a:off x="8122158" y="1212759"/>
            <a:ext cx="351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kern="1200" dirty="0">
                <a:solidFill>
                  <a:srgbClr val="88A95C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2: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participates in a CTE system that is transparent and accountable to all partners.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CB15C-CDAF-7E8A-DC8C-093525746B74}"/>
              </a:ext>
            </a:extLst>
          </p:cNvPr>
          <p:cNvSpPr txBox="1"/>
          <p:nvPr/>
        </p:nvSpPr>
        <p:spPr>
          <a:xfrm>
            <a:off x="8122158" y="2242137"/>
            <a:ext cx="351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dirty="0">
                <a:solidFill>
                  <a:srgbClr val="E67C3A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3: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experiences </a:t>
            </a:r>
            <a:b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a learning journey that seamlessly </a:t>
            </a:r>
            <a:b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integrates CTE and core academics.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86E55-E373-38E0-80E0-95A7F1476034}"/>
              </a:ext>
            </a:extLst>
          </p:cNvPr>
          <p:cNvSpPr txBox="1"/>
          <p:nvPr/>
        </p:nvSpPr>
        <p:spPr>
          <a:xfrm>
            <a:off x="8122158" y="3208009"/>
            <a:ext cx="3593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dirty="0">
                <a:solidFill>
                  <a:srgbClr val="038299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4: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has access to personalized and flexible pathways.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FE61B-0BE7-FDE4-8263-8F4D1878CB11}"/>
              </a:ext>
            </a:extLst>
          </p:cNvPr>
          <p:cNvSpPr txBox="1"/>
          <p:nvPr/>
        </p:nvSpPr>
        <p:spPr>
          <a:xfrm>
            <a:off x="8149590" y="4040232"/>
            <a:ext cx="337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dirty="0">
                <a:solidFill>
                  <a:srgbClr val="A9497B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5:</a:t>
            </a:r>
            <a:r>
              <a:rPr lang="en-US" sz="1400" b="1" i="0" kern="1200" dirty="0">
                <a:solidFill>
                  <a:srgbClr val="038299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develops a sense of empowerment and belonging through CTE.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5E144-57C8-49BB-0930-92753F8D34C9}"/>
              </a:ext>
            </a:extLst>
          </p:cNvPr>
          <p:cNvSpPr txBox="1"/>
          <p:nvPr/>
        </p:nvSpPr>
        <p:spPr>
          <a:xfrm>
            <a:off x="8149590" y="4994887"/>
            <a:ext cx="3593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dirty="0">
                <a:solidFill>
                  <a:srgbClr val="3F748A"/>
                </a:solidFill>
                <a:effectLst/>
                <a:latin typeface="Montserrat" pitchFamily="2" charset="77"/>
                <a:ea typeface="+mn-ea"/>
                <a:cs typeface="+mn-cs"/>
              </a:rPr>
              <a:t>Principle 6: </a:t>
            </a:r>
            <a:r>
              <a:rPr lang="en-US" sz="1800" b="1" kern="1200" dirty="0">
                <a:solidFill>
                  <a:srgbClr val="3F748A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Each learner navigates ethical and innovative approaches to using emerging technologies.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37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7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DE8E8-607A-4FED-82B2-FEB0DC08B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4807-2FA5-3828-8825-B3B33BAC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2" y="65339"/>
            <a:ext cx="10515600" cy="1098391"/>
          </a:xfrm>
        </p:spPr>
        <p:txBody>
          <a:bodyPr>
            <a:normAutofit/>
          </a:bodyPr>
          <a:lstStyle/>
          <a:p>
            <a:r>
              <a:rPr lang="en-US" dirty="0"/>
              <a:t>To achieve this future, we must: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1DE50-17AE-3115-64EA-0D2F9A56D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04" y="1957390"/>
            <a:ext cx="10356396" cy="2943219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Develop an aligned statewide talent strategy;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Standardize a common language across partners; and</a:t>
            </a:r>
          </a:p>
          <a:p>
            <a:pPr marL="457200" indent="-457200" fontAlgn="base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Organize employer partners to provide a collective voice.</a:t>
            </a:r>
          </a:p>
        </p:txBody>
      </p:sp>
    </p:spTree>
    <p:extLst>
      <p:ext uri="{BB962C8B-B14F-4D97-AF65-F5344CB8AC3E}">
        <p14:creationId xmlns:p14="http://schemas.microsoft.com/office/powerpoint/2010/main" val="410936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3BCB5D62-D1D7-7947-9125-44A302929850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4BA60239-CCED-E74B-9A24-F7F8BAB39220}"/>
    </a:ext>
  </a:extLst>
</a:theme>
</file>

<file path=ppt/theme/theme11.xml><?xml version="1.0" encoding="utf-8"?>
<a:theme xmlns:a="http://schemas.openxmlformats.org/drawingml/2006/main" name="9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F473923F-66EF-3E4E-8D1A-3253ABAA1719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EDCF0C79-5161-EE47-9E17-1FEF98C29237}"/>
    </a:ext>
  </a:extLst>
</a:theme>
</file>

<file path=ppt/theme/theme13.xml><?xml version="1.0" encoding="utf-8"?>
<a:theme xmlns:a="http://schemas.openxmlformats.org/drawingml/2006/main" name="11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9F6ADE26-7A73-BD49-B617-30A53B9561E9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incipl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485150AA-7101-CD48-BDEC-9F9BD79C992C}"/>
    </a:ext>
  </a:extLst>
</a:theme>
</file>

<file path=ppt/theme/theme3.xml><?xml version="1.0" encoding="utf-8"?>
<a:theme xmlns:a="http://schemas.openxmlformats.org/drawingml/2006/main" name="1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EADDDF46-6A50-2943-9A0D-9894B69D9B9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44602D17-7640-264A-A861-85D3142E8679}"/>
    </a:ext>
  </a:extLst>
</a:theme>
</file>

<file path=ppt/theme/theme5.xml><?xml version="1.0" encoding="utf-8"?>
<a:theme xmlns:a="http://schemas.openxmlformats.org/drawingml/2006/main" name="4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493D64CE-8AD7-9644-8CEE-10338CFC0F1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E26A133B-0D35-0A43-8950-B57D1ED35EC6}"/>
    </a:ext>
  </a:extLst>
</a:theme>
</file>

<file path=ppt/theme/theme7.xml><?xml version="1.0" encoding="utf-8"?>
<a:theme xmlns:a="http://schemas.openxmlformats.org/drawingml/2006/main" name="5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B41054A4-2594-3E47-BEC5-9B853A3F6B0D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8A1709DC-A361-0749-A917-17D456C3F26B}"/>
    </a:ext>
  </a:extLst>
</a:theme>
</file>

<file path=ppt/theme/theme9.xml><?xml version="1.0" encoding="utf-8"?>
<a:theme xmlns:a="http://schemas.openxmlformats.org/drawingml/2006/main" name="7_Custom Design">
  <a:themeElements>
    <a:clrScheme name="Advance C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sionPPTtemplate4.21.v3" id="{DBA81498-13DE-7243-A955-38269724592E}" vid="{2D471479-81B6-844F-B9AB-E9CE7C5289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CTE Connects PPT Template4</Template>
  <TotalTime>233</TotalTime>
  <Words>588</Words>
  <Application>Microsoft Office PowerPoint</Application>
  <PresentationFormat>Widescreen</PresentationFormat>
  <Paragraphs>65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Aptos</vt:lpstr>
      <vt:lpstr>Arial</vt:lpstr>
      <vt:lpstr>Calibri</vt:lpstr>
      <vt:lpstr>Montserrat</vt:lpstr>
      <vt:lpstr>Montserrat Light</vt:lpstr>
      <vt:lpstr>Montserrat Medium</vt:lpstr>
      <vt:lpstr>Office Theme</vt:lpstr>
      <vt:lpstr>Principle 1</vt:lpstr>
      <vt:lpstr>1_Custom Design</vt:lpstr>
      <vt:lpstr>2_Custom Design</vt:lpstr>
      <vt:lpstr>4_Custom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The Connected Path:  A Shared Vision for Opportunity and Empowerment Through Career Technical Education</vt:lpstr>
      <vt:lpstr>SPEAKERS</vt:lpstr>
      <vt:lpstr>CTE Without Limits</vt:lpstr>
      <vt:lpstr>PowerPoint Presentation</vt:lpstr>
      <vt:lpstr>The Connected Path: A Shared Vision for Opportunity and Empowerment Through CTE</vt:lpstr>
      <vt:lpstr>A SHARED VISION</vt:lpstr>
      <vt:lpstr>PowerPoint Presentation</vt:lpstr>
      <vt:lpstr>PowerPoint Presentation</vt:lpstr>
      <vt:lpstr>To achieve this future, we must:</vt:lpstr>
      <vt:lpstr>PowerPoint Presentation</vt:lpstr>
      <vt:lpstr>To achieve this future, we must:</vt:lpstr>
      <vt:lpstr>PowerPoint Presentation</vt:lpstr>
      <vt:lpstr>To achieve this future, we must:</vt:lpstr>
      <vt:lpstr>PowerPoint Presentation</vt:lpstr>
      <vt:lpstr>To achieve this future, we must:</vt:lpstr>
      <vt:lpstr>PowerPoint Presentation</vt:lpstr>
      <vt:lpstr>To achieve this future, we must:</vt:lpstr>
      <vt:lpstr>PowerPoint Presentation</vt:lpstr>
      <vt:lpstr>To achieve this future, we must:</vt:lpstr>
      <vt:lpstr>CALL TO ACTION</vt:lpstr>
      <vt:lpstr>LET’S CONNECT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Jodi Langellotti</dc:creator>
  <cp:lastModifiedBy>Jodi Langellotti</cp:lastModifiedBy>
  <cp:revision>30</cp:revision>
  <dcterms:created xsi:type="dcterms:W3CDTF">2026-04-21T19:01:45Z</dcterms:created>
  <dcterms:modified xsi:type="dcterms:W3CDTF">2026-04-24T15:02:09Z</dcterms:modified>
</cp:coreProperties>
</file>